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31" r:id="rId1"/>
  </p:sldMasterIdLst>
  <p:notesMasterIdLst>
    <p:notesMasterId r:id="rId148"/>
  </p:notesMasterIdLst>
  <p:sldIdLst>
    <p:sldId id="256" r:id="rId2"/>
    <p:sldId id="551" r:id="rId3"/>
    <p:sldId id="359" r:id="rId4"/>
    <p:sldId id="650" r:id="rId5"/>
    <p:sldId id="585" r:id="rId6"/>
    <p:sldId id="586" r:id="rId7"/>
    <p:sldId id="587" r:id="rId8"/>
    <p:sldId id="588" r:id="rId9"/>
    <p:sldId id="589" r:id="rId10"/>
    <p:sldId id="590" r:id="rId11"/>
    <p:sldId id="591" r:id="rId12"/>
    <p:sldId id="592" r:id="rId13"/>
    <p:sldId id="593" r:id="rId14"/>
    <p:sldId id="594" r:id="rId15"/>
    <p:sldId id="595" r:id="rId16"/>
    <p:sldId id="596" r:id="rId17"/>
    <p:sldId id="597" r:id="rId18"/>
    <p:sldId id="598" r:id="rId19"/>
    <p:sldId id="599" r:id="rId20"/>
    <p:sldId id="600" r:id="rId21"/>
    <p:sldId id="601" r:id="rId22"/>
    <p:sldId id="602" r:id="rId23"/>
    <p:sldId id="603" r:id="rId24"/>
    <p:sldId id="604" r:id="rId25"/>
    <p:sldId id="605" r:id="rId26"/>
    <p:sldId id="606" r:id="rId27"/>
    <p:sldId id="608" r:id="rId28"/>
    <p:sldId id="609" r:id="rId29"/>
    <p:sldId id="610" r:id="rId30"/>
    <p:sldId id="611" r:id="rId31"/>
    <p:sldId id="612" r:id="rId32"/>
    <p:sldId id="613" r:id="rId33"/>
    <p:sldId id="614" r:id="rId34"/>
    <p:sldId id="615" r:id="rId35"/>
    <p:sldId id="616" r:id="rId36"/>
    <p:sldId id="617" r:id="rId37"/>
    <p:sldId id="693" r:id="rId38"/>
    <p:sldId id="694" r:id="rId39"/>
    <p:sldId id="695" r:id="rId40"/>
    <p:sldId id="618" r:id="rId41"/>
    <p:sldId id="619" r:id="rId42"/>
    <p:sldId id="620" r:id="rId43"/>
    <p:sldId id="621" r:id="rId44"/>
    <p:sldId id="622" r:id="rId45"/>
    <p:sldId id="623" r:id="rId46"/>
    <p:sldId id="696" r:id="rId47"/>
    <p:sldId id="632" r:id="rId48"/>
    <p:sldId id="633" r:id="rId49"/>
    <p:sldId id="645" r:id="rId50"/>
    <p:sldId id="437" r:id="rId51"/>
    <p:sldId id="438" r:id="rId52"/>
    <p:sldId id="446" r:id="rId53"/>
    <p:sldId id="470" r:id="rId54"/>
    <p:sldId id="439" r:id="rId55"/>
    <p:sldId id="441" r:id="rId56"/>
    <p:sldId id="716" r:id="rId57"/>
    <p:sldId id="440" r:id="rId58"/>
    <p:sldId id="473" r:id="rId59"/>
    <p:sldId id="444" r:id="rId60"/>
    <p:sldId id="442" r:id="rId61"/>
    <p:sldId id="443" r:id="rId62"/>
    <p:sldId id="460" r:id="rId63"/>
    <p:sldId id="474" r:id="rId64"/>
    <p:sldId id="468" r:id="rId65"/>
    <p:sldId id="475" r:id="rId66"/>
    <p:sldId id="573" r:id="rId67"/>
    <p:sldId id="462" r:id="rId68"/>
    <p:sldId id="524" r:id="rId69"/>
    <p:sldId id="465" r:id="rId70"/>
    <p:sldId id="466" r:id="rId71"/>
    <p:sldId id="469" r:id="rId72"/>
    <p:sldId id="525" r:id="rId73"/>
    <p:sldId id="476" r:id="rId74"/>
    <p:sldId id="477" r:id="rId75"/>
    <p:sldId id="478" r:id="rId76"/>
    <p:sldId id="479" r:id="rId77"/>
    <p:sldId id="480" r:id="rId78"/>
    <p:sldId id="481" r:id="rId79"/>
    <p:sldId id="512" r:id="rId80"/>
    <p:sldId id="519" r:id="rId81"/>
    <p:sldId id="513" r:id="rId82"/>
    <p:sldId id="514" r:id="rId83"/>
    <p:sldId id="515" r:id="rId84"/>
    <p:sldId id="516" r:id="rId85"/>
    <p:sldId id="546" r:id="rId86"/>
    <p:sldId id="517" r:id="rId87"/>
    <p:sldId id="518" r:id="rId88"/>
    <p:sldId id="520" r:id="rId89"/>
    <p:sldId id="394" r:id="rId90"/>
    <p:sldId id="649" r:id="rId91"/>
    <p:sldId id="549" r:id="rId92"/>
    <p:sldId id="651" r:id="rId93"/>
    <p:sldId id="682" r:id="rId94"/>
    <p:sldId id="683" r:id="rId95"/>
    <p:sldId id="684" r:id="rId96"/>
    <p:sldId id="685" r:id="rId97"/>
    <p:sldId id="686" r:id="rId98"/>
    <p:sldId id="687" r:id="rId99"/>
    <p:sldId id="688" r:id="rId100"/>
    <p:sldId id="689" r:id="rId101"/>
    <p:sldId id="690" r:id="rId102"/>
    <p:sldId id="691" r:id="rId103"/>
    <p:sldId id="692" r:id="rId104"/>
    <p:sldId id="697" r:id="rId105"/>
    <p:sldId id="698" r:id="rId106"/>
    <p:sldId id="699" r:id="rId107"/>
    <p:sldId id="700" r:id="rId108"/>
    <p:sldId id="701" r:id="rId109"/>
    <p:sldId id="702" r:id="rId110"/>
    <p:sldId id="703" r:id="rId111"/>
    <p:sldId id="707" r:id="rId112"/>
    <p:sldId id="708" r:id="rId113"/>
    <p:sldId id="709" r:id="rId114"/>
    <p:sldId id="710" r:id="rId115"/>
    <p:sldId id="711" r:id="rId116"/>
    <p:sldId id="712" r:id="rId117"/>
    <p:sldId id="713" r:id="rId118"/>
    <p:sldId id="714" r:id="rId119"/>
    <p:sldId id="715" r:id="rId120"/>
    <p:sldId id="652" r:id="rId121"/>
    <p:sldId id="653" r:id="rId122"/>
    <p:sldId id="654" r:id="rId123"/>
    <p:sldId id="655" r:id="rId124"/>
    <p:sldId id="656" r:id="rId125"/>
    <p:sldId id="657" r:id="rId126"/>
    <p:sldId id="658" r:id="rId127"/>
    <p:sldId id="659" r:id="rId128"/>
    <p:sldId id="660" r:id="rId129"/>
    <p:sldId id="661" r:id="rId130"/>
    <p:sldId id="662" r:id="rId131"/>
    <p:sldId id="663" r:id="rId132"/>
    <p:sldId id="664" r:id="rId133"/>
    <p:sldId id="665" r:id="rId134"/>
    <p:sldId id="666" r:id="rId135"/>
    <p:sldId id="667" r:id="rId136"/>
    <p:sldId id="668" r:id="rId137"/>
    <p:sldId id="669" r:id="rId138"/>
    <p:sldId id="670" r:id="rId139"/>
    <p:sldId id="671" r:id="rId140"/>
    <p:sldId id="672" r:id="rId141"/>
    <p:sldId id="673" r:id="rId142"/>
    <p:sldId id="674" r:id="rId143"/>
    <p:sldId id="704" r:id="rId144"/>
    <p:sldId id="705" r:id="rId145"/>
    <p:sldId id="706" r:id="rId146"/>
    <p:sldId id="678" r:id="rId14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6600"/>
    <a:srgbClr val="66FFFF"/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4" autoAdjust="0"/>
    <p:restoredTop sz="95070" autoAdjust="0"/>
  </p:normalViewPr>
  <p:slideViewPr>
    <p:cSldViewPr snapToGrid="0">
      <p:cViewPr varScale="1">
        <p:scale>
          <a:sx n="107" d="100"/>
          <a:sy n="107" d="100"/>
        </p:scale>
        <p:origin x="2178" y="2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886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E0F2071-8E85-4669-93D5-51D8BD59791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F3186-04A4-4DD6-8165-CD7CB213DA44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gm:t>
    </dgm:pt>
    <dgm:pt modelId="{25692CDF-904B-4E5F-A849-6B1E4DC789BF}" type="par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C019922A-2826-4292-9C46-C78881081F59}" type="sib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9111697-A322-4D55-A1FD-81B2214A8E51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gm:t>
    </dgm:pt>
    <dgm:pt modelId="{E82D20C4-1813-49B1-89EB-5300F0BCF07A}" type="par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838D7AA-3187-4A8D-B22E-E4EF172DFF22}" type="sib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9DE9B08-869C-4BC8-9464-EB80ACB505C3}">
      <dgm:prSet phldrT="[Text]" custT="1"/>
      <dgm:spPr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gm:t>
    </dgm:pt>
    <dgm:pt modelId="{4DB411FD-E991-4948-8A30-2FCDDC4BCA7A}" type="par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357AC9F-B6E9-4385-95E5-087BA009183C}" type="sib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5D81277-B4F1-42A5-B188-EE7C7BC31F29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gm:t>
    </dgm:pt>
    <dgm:pt modelId="{A4A85903-AB5B-4D32-9376-41084376B6C3}" type="par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6417E59-CCA8-4C3E-9FF6-19185BD79B4D}" type="sib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D6CEEE2-6F5D-44DD-939F-13C32CA7145C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705102EF-0ECE-4ACE-B5EA-E16748FCDFA7}" type="parTrans" cxnId="{EF6519D7-C1F5-4523-8588-826C83C7EF5B}">
      <dgm:prSet/>
      <dgm:spPr/>
      <dgm:t>
        <a:bodyPr/>
        <a:lstStyle/>
        <a:p>
          <a:endParaRPr lang="en-US"/>
        </a:p>
      </dgm:t>
    </dgm:pt>
    <dgm:pt modelId="{3828EEE5-DF91-49E0-B262-42F4C6EBE385}" type="sibTrans" cxnId="{EF6519D7-C1F5-4523-8588-826C83C7EF5B}">
      <dgm:prSet/>
      <dgm:spPr/>
      <dgm:t>
        <a:bodyPr/>
        <a:lstStyle/>
        <a:p>
          <a:endParaRPr lang="en-US"/>
        </a:p>
      </dgm:t>
    </dgm:pt>
    <dgm:pt modelId="{06AA33E7-E134-4CD2-8FA1-13AE526FAF2F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80A686AD-4193-4EB5-B978-70243B88BC14}" type="parTrans" cxnId="{EE794DA9-C20E-42FA-97D5-9976D87C050A}">
      <dgm:prSet/>
      <dgm:spPr/>
      <dgm:t>
        <a:bodyPr/>
        <a:lstStyle/>
        <a:p>
          <a:endParaRPr lang="en-US"/>
        </a:p>
      </dgm:t>
    </dgm:pt>
    <dgm:pt modelId="{8A02884A-2D2B-4E5C-91E4-3B11A2350CB4}" type="sibTrans" cxnId="{EE794DA9-C20E-42FA-97D5-9976D87C050A}">
      <dgm:prSet/>
      <dgm:spPr/>
      <dgm:t>
        <a:bodyPr/>
        <a:lstStyle/>
        <a:p>
          <a:endParaRPr lang="en-US"/>
        </a:p>
      </dgm:t>
    </dgm:pt>
    <dgm:pt modelId="{7FC16D79-0B17-4904-96CF-E748F01345FB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A9FF383-95B1-4CCC-80A1-CC34A2BDA580}" type="parTrans" cxnId="{619B100B-2ECD-4D7D-9BD0-5DC5551326EF}">
      <dgm:prSet/>
      <dgm:spPr/>
      <dgm:t>
        <a:bodyPr/>
        <a:lstStyle/>
        <a:p>
          <a:endParaRPr lang="en-US"/>
        </a:p>
      </dgm:t>
    </dgm:pt>
    <dgm:pt modelId="{1AE02CFD-DA5D-4938-8561-A9C74CD23F17}" type="sibTrans" cxnId="{619B100B-2ECD-4D7D-9BD0-5DC5551326EF}">
      <dgm:prSet/>
      <dgm:spPr/>
      <dgm:t>
        <a:bodyPr/>
        <a:lstStyle/>
        <a:p>
          <a:endParaRPr lang="en-US"/>
        </a:p>
      </dgm:t>
    </dgm:pt>
    <dgm:pt modelId="{4C1DCB25-9E88-44D4-8FCD-0815FC397047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C8DADF2-F14C-4680-9F35-46EF0A29CE93}" type="parTrans" cxnId="{EA53687F-B713-429E-A56F-DB2F5E31CC68}">
      <dgm:prSet/>
      <dgm:spPr/>
      <dgm:t>
        <a:bodyPr/>
        <a:lstStyle/>
        <a:p>
          <a:endParaRPr lang="en-US"/>
        </a:p>
      </dgm:t>
    </dgm:pt>
    <dgm:pt modelId="{3A1A23E6-6765-4C85-BEB5-6F29A8B401D1}" type="sibTrans" cxnId="{EA53687F-B713-429E-A56F-DB2F5E31CC68}">
      <dgm:prSet/>
      <dgm:spPr/>
      <dgm:t>
        <a:bodyPr/>
        <a:lstStyle/>
        <a:p>
          <a:endParaRPr lang="en-US"/>
        </a:p>
      </dgm:t>
    </dgm:pt>
    <dgm:pt modelId="{B9F26F7F-17B2-4E6F-B958-576AB12320D8}">
      <dgm:prSet phldrT="[Text]" custT="1"/>
      <dgm:spPr>
        <a:solidFill>
          <a:schemeClr val="bg1">
            <a:lumMod val="50000"/>
          </a:schemeClr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A20BB670-3464-4FF0-85D6-8AD3A58205C8}" type="parTrans" cxnId="{FDCAA874-A726-4A78-85D4-BC6833DAE251}">
      <dgm:prSet/>
      <dgm:spPr/>
      <dgm:t>
        <a:bodyPr/>
        <a:lstStyle/>
        <a:p>
          <a:endParaRPr lang="en-US"/>
        </a:p>
      </dgm:t>
    </dgm:pt>
    <dgm:pt modelId="{764994EB-15A6-477B-AE09-4E3E39EFEC3F}" type="sibTrans" cxnId="{FDCAA874-A726-4A78-85D4-BC6833DAE251}">
      <dgm:prSet/>
      <dgm:spPr/>
      <dgm:t>
        <a:bodyPr/>
        <a:lstStyle/>
        <a:p>
          <a:endParaRPr lang="en-US"/>
        </a:p>
      </dgm:t>
    </dgm:pt>
    <dgm:pt modelId="{1330248F-60A2-4D00-BFEC-B6F6C53BD276}" type="pres">
      <dgm:prSet presAssocID="{FE0F2071-8E85-4669-93D5-51D8BD5979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0C9D48-4378-4D7A-B773-CC7DC24C746A}" type="pres">
      <dgm:prSet presAssocID="{2ADF3186-04A4-4DD6-8165-CD7CB213DA44}" presName="root1" presStyleCnt="0"/>
      <dgm:spPr/>
    </dgm:pt>
    <dgm:pt modelId="{A9E37FC1-BDBB-4C43-AAAB-3A26587CE5AD}" type="pres">
      <dgm:prSet presAssocID="{2ADF3186-04A4-4DD6-8165-CD7CB213DA44}" presName="LevelOneTextNode" presStyleLbl="node0" presStyleIdx="0" presStyleCnt="1" custLinFactX="-14885" custLinFactNeighborX="-100000" custLinFactNeighborY="7486">
        <dgm:presLayoutVars>
          <dgm:chPref val="3"/>
        </dgm:presLayoutVars>
      </dgm:prSet>
      <dgm:spPr/>
    </dgm:pt>
    <dgm:pt modelId="{5B85B382-6A6F-48FF-A2BD-761B97327DA9}" type="pres">
      <dgm:prSet presAssocID="{2ADF3186-04A4-4DD6-8165-CD7CB213DA44}" presName="level2hierChild" presStyleCnt="0"/>
      <dgm:spPr/>
    </dgm:pt>
    <dgm:pt modelId="{0F100F55-7DFF-40CD-95EF-C419D3D82EF1}" type="pres">
      <dgm:prSet presAssocID="{E82D20C4-1813-49B1-89EB-5300F0BCF07A}" presName="conn2-1" presStyleLbl="parChTrans1D2" presStyleIdx="0" presStyleCnt="1"/>
      <dgm:spPr/>
    </dgm:pt>
    <dgm:pt modelId="{412239BE-C94B-492C-A671-76A19EEF755F}" type="pres">
      <dgm:prSet presAssocID="{E82D20C4-1813-49B1-89EB-5300F0BCF07A}" presName="connTx" presStyleLbl="parChTrans1D2" presStyleIdx="0" presStyleCnt="1"/>
      <dgm:spPr/>
    </dgm:pt>
    <dgm:pt modelId="{B6619EBA-F572-471B-A6F4-7FC231F8B39E}" type="pres">
      <dgm:prSet presAssocID="{A9111697-A322-4D55-A1FD-81B2214A8E51}" presName="root2" presStyleCnt="0"/>
      <dgm:spPr/>
    </dgm:pt>
    <dgm:pt modelId="{2134026E-3E69-44D2-B5CF-A3F57395C2DF}" type="pres">
      <dgm:prSet presAssocID="{A9111697-A322-4D55-A1FD-81B2214A8E51}" presName="LevelTwoTextNode" presStyleLbl="node2" presStyleIdx="0" presStyleCnt="1" custLinFactNeighborX="-31472" custLinFactNeighborY="-29887">
        <dgm:presLayoutVars>
          <dgm:chPref val="3"/>
        </dgm:presLayoutVars>
      </dgm:prSet>
      <dgm:spPr/>
    </dgm:pt>
    <dgm:pt modelId="{C81D9540-69BC-4384-861F-E75823743DFB}" type="pres">
      <dgm:prSet presAssocID="{A9111697-A322-4D55-A1FD-81B2214A8E51}" presName="level3hierChild" presStyleCnt="0"/>
      <dgm:spPr/>
    </dgm:pt>
    <dgm:pt modelId="{5BBAFC3C-264E-4707-82B8-E775B3336497}" type="pres">
      <dgm:prSet presAssocID="{4DB411FD-E991-4948-8A30-2FCDDC4BCA7A}" presName="conn2-1" presStyleLbl="parChTrans1D3" presStyleIdx="0" presStyleCnt="7"/>
      <dgm:spPr/>
    </dgm:pt>
    <dgm:pt modelId="{3952AF58-B334-4043-8358-DFD11F4A7B50}" type="pres">
      <dgm:prSet presAssocID="{4DB411FD-E991-4948-8A30-2FCDDC4BCA7A}" presName="connTx" presStyleLbl="parChTrans1D3" presStyleIdx="0" presStyleCnt="7"/>
      <dgm:spPr/>
    </dgm:pt>
    <dgm:pt modelId="{3207AB07-776E-4BD8-BB9E-F2C6D93DC369}" type="pres">
      <dgm:prSet presAssocID="{89DE9B08-869C-4BC8-9464-EB80ACB505C3}" presName="root2" presStyleCnt="0"/>
      <dgm:spPr/>
    </dgm:pt>
    <dgm:pt modelId="{F84F2CF0-7374-41A0-91A4-469B641C6B37}" type="pres">
      <dgm:prSet presAssocID="{89DE9B08-869C-4BC8-9464-EB80ACB505C3}" presName="LevelTwoTextNode" presStyleLbl="node3" presStyleIdx="0" presStyleCnt="7" custScaleX="274576" custLinFactNeighborY="5519">
        <dgm:presLayoutVars>
          <dgm:chPref val="3"/>
        </dgm:presLayoutVars>
      </dgm:prSet>
      <dgm:spPr>
        <a:xfrm>
          <a:off x="4594247" y="46983"/>
          <a:ext cx="4085772" cy="749058"/>
        </a:xfrm>
        <a:prstGeom prst="roundRect">
          <a:avLst>
            <a:gd name="adj" fmla="val 10000"/>
          </a:avLst>
        </a:prstGeom>
      </dgm:spPr>
    </dgm:pt>
    <dgm:pt modelId="{FB4C5876-2D11-4F31-A2C4-CDC8189AA49C}" type="pres">
      <dgm:prSet presAssocID="{89DE9B08-869C-4BC8-9464-EB80ACB505C3}" presName="level3hierChild" presStyleCnt="0"/>
      <dgm:spPr/>
    </dgm:pt>
    <dgm:pt modelId="{217D920D-8794-4A2C-9EDF-E0A1421ECAFC}" type="pres">
      <dgm:prSet presAssocID="{A4A85903-AB5B-4D32-9376-41084376B6C3}" presName="conn2-1" presStyleLbl="parChTrans1D3" presStyleIdx="1" presStyleCnt="7"/>
      <dgm:spPr/>
    </dgm:pt>
    <dgm:pt modelId="{C386E81E-216B-4145-A263-DF83CBB3B9D6}" type="pres">
      <dgm:prSet presAssocID="{A4A85903-AB5B-4D32-9376-41084376B6C3}" presName="connTx" presStyleLbl="parChTrans1D3" presStyleIdx="1" presStyleCnt="7"/>
      <dgm:spPr/>
    </dgm:pt>
    <dgm:pt modelId="{30133F3E-FB0C-4AB2-9A35-9B7D281D9EFC}" type="pres">
      <dgm:prSet presAssocID="{75D81277-B4F1-42A5-B188-EE7C7BC31F29}" presName="root2" presStyleCnt="0"/>
      <dgm:spPr/>
    </dgm:pt>
    <dgm:pt modelId="{FFEF549B-6708-4C9D-9C35-D64F152DE1CA}" type="pres">
      <dgm:prSet presAssocID="{75D81277-B4F1-42A5-B188-EE7C7BC31F29}" presName="LevelTwoTextNode" presStyleLbl="node3" presStyleIdx="1" presStyleCnt="7" custScaleX="274325" custLinFactNeighborY="5519">
        <dgm:presLayoutVars>
          <dgm:chPref val="3"/>
        </dgm:presLayoutVars>
      </dgm:prSet>
      <dgm:spPr/>
    </dgm:pt>
    <dgm:pt modelId="{AE7E3EEF-638A-467E-AE44-E616C6C56505}" type="pres">
      <dgm:prSet presAssocID="{75D81277-B4F1-42A5-B188-EE7C7BC31F29}" presName="level3hierChild" presStyleCnt="0"/>
      <dgm:spPr/>
    </dgm:pt>
    <dgm:pt modelId="{862C1B45-A08E-41CF-977B-5C1075B5A742}" type="pres">
      <dgm:prSet presAssocID="{705102EF-0ECE-4ACE-B5EA-E16748FCDFA7}" presName="conn2-1" presStyleLbl="parChTrans1D3" presStyleIdx="2" presStyleCnt="7"/>
      <dgm:spPr/>
    </dgm:pt>
    <dgm:pt modelId="{F1A7FC27-88A2-4D06-9F40-8F3F4503170B}" type="pres">
      <dgm:prSet presAssocID="{705102EF-0ECE-4ACE-B5EA-E16748FCDFA7}" presName="connTx" presStyleLbl="parChTrans1D3" presStyleIdx="2" presStyleCnt="7"/>
      <dgm:spPr/>
    </dgm:pt>
    <dgm:pt modelId="{57404EE0-5F5C-4B58-AEE4-FD7E0E6B2D7F}" type="pres">
      <dgm:prSet presAssocID="{3D6CEEE2-6F5D-44DD-939F-13C32CA7145C}" presName="root2" presStyleCnt="0"/>
      <dgm:spPr/>
    </dgm:pt>
    <dgm:pt modelId="{0CF05F64-2A98-4F0F-9AC8-065F65BFC66E}" type="pres">
      <dgm:prSet presAssocID="{3D6CEEE2-6F5D-44DD-939F-13C32CA7145C}" presName="LevelTwoTextNode" presStyleLbl="node3" presStyleIdx="2" presStyleCnt="7" custScaleX="274694" custLinFactNeighborY="5519">
        <dgm:presLayoutVars>
          <dgm:chPref val="3"/>
        </dgm:presLayoutVars>
      </dgm:prSet>
      <dgm:spPr/>
    </dgm:pt>
    <dgm:pt modelId="{6B18F824-C498-4C39-98B7-5B693D1C2764}" type="pres">
      <dgm:prSet presAssocID="{3D6CEEE2-6F5D-44DD-939F-13C32CA7145C}" presName="level3hierChild" presStyleCnt="0"/>
      <dgm:spPr/>
    </dgm:pt>
    <dgm:pt modelId="{F1A39FF7-D184-4029-9ACB-884CFBAF31EA}" type="pres">
      <dgm:prSet presAssocID="{80A686AD-4193-4EB5-B978-70243B88BC14}" presName="conn2-1" presStyleLbl="parChTrans1D3" presStyleIdx="3" presStyleCnt="7"/>
      <dgm:spPr/>
    </dgm:pt>
    <dgm:pt modelId="{9F362412-3B63-4503-802E-E908C8F9F242}" type="pres">
      <dgm:prSet presAssocID="{80A686AD-4193-4EB5-B978-70243B88BC14}" presName="connTx" presStyleLbl="parChTrans1D3" presStyleIdx="3" presStyleCnt="7"/>
      <dgm:spPr/>
    </dgm:pt>
    <dgm:pt modelId="{B6151E84-ABAB-4577-A219-9E5EB46EDC09}" type="pres">
      <dgm:prSet presAssocID="{06AA33E7-E134-4CD2-8FA1-13AE526FAF2F}" presName="root2" presStyleCnt="0"/>
      <dgm:spPr/>
    </dgm:pt>
    <dgm:pt modelId="{F5D1E02A-DC05-4D32-9025-EEFA03D59424}" type="pres">
      <dgm:prSet presAssocID="{06AA33E7-E134-4CD2-8FA1-13AE526FAF2F}" presName="LevelTwoTextNode" presStyleLbl="node3" presStyleIdx="3" presStyleCnt="7" custScaleX="274325" custLinFactNeighborY="5519">
        <dgm:presLayoutVars>
          <dgm:chPref val="3"/>
        </dgm:presLayoutVars>
      </dgm:prSet>
      <dgm:spPr/>
    </dgm:pt>
    <dgm:pt modelId="{3E29DC99-AA02-40D5-A897-6881354D0248}" type="pres">
      <dgm:prSet presAssocID="{06AA33E7-E134-4CD2-8FA1-13AE526FAF2F}" presName="level3hierChild" presStyleCnt="0"/>
      <dgm:spPr/>
    </dgm:pt>
    <dgm:pt modelId="{943E3EFD-52E8-4882-AC9F-15AE8A74F7FA}" type="pres">
      <dgm:prSet presAssocID="{FA9FF383-95B1-4CCC-80A1-CC34A2BDA580}" presName="conn2-1" presStyleLbl="parChTrans1D3" presStyleIdx="4" presStyleCnt="7"/>
      <dgm:spPr/>
    </dgm:pt>
    <dgm:pt modelId="{C0C93B01-FE03-47A5-BC4E-BC98E0568D66}" type="pres">
      <dgm:prSet presAssocID="{FA9FF383-95B1-4CCC-80A1-CC34A2BDA580}" presName="connTx" presStyleLbl="parChTrans1D3" presStyleIdx="4" presStyleCnt="7"/>
      <dgm:spPr/>
    </dgm:pt>
    <dgm:pt modelId="{A045400C-CDBC-44F7-959A-72698AB50373}" type="pres">
      <dgm:prSet presAssocID="{7FC16D79-0B17-4904-96CF-E748F01345FB}" presName="root2" presStyleCnt="0"/>
      <dgm:spPr/>
    </dgm:pt>
    <dgm:pt modelId="{B2F82A37-B133-4909-B918-7AEA048CB870}" type="pres">
      <dgm:prSet presAssocID="{7FC16D79-0B17-4904-96CF-E748F01345FB}" presName="LevelTwoTextNode" presStyleLbl="node3" presStyleIdx="4" presStyleCnt="7" custScaleX="277030" custLinFactNeighborY="5519">
        <dgm:presLayoutVars>
          <dgm:chPref val="3"/>
        </dgm:presLayoutVars>
      </dgm:prSet>
      <dgm:spPr/>
    </dgm:pt>
    <dgm:pt modelId="{7A75255B-EACC-4F2C-80C9-CFFE1DCECBD1}" type="pres">
      <dgm:prSet presAssocID="{7FC16D79-0B17-4904-96CF-E748F01345FB}" presName="level3hierChild" presStyleCnt="0"/>
      <dgm:spPr/>
    </dgm:pt>
    <dgm:pt modelId="{AE51605E-796F-4756-8FE6-E0971E14E031}" type="pres">
      <dgm:prSet presAssocID="{FC8DADF2-F14C-4680-9F35-46EF0A29CE93}" presName="conn2-1" presStyleLbl="parChTrans1D3" presStyleIdx="5" presStyleCnt="7"/>
      <dgm:spPr/>
    </dgm:pt>
    <dgm:pt modelId="{FF523282-AE10-4E66-BE5A-C1EFA07EB45A}" type="pres">
      <dgm:prSet presAssocID="{FC8DADF2-F14C-4680-9F35-46EF0A29CE93}" presName="connTx" presStyleLbl="parChTrans1D3" presStyleIdx="5" presStyleCnt="7"/>
      <dgm:spPr/>
    </dgm:pt>
    <dgm:pt modelId="{8C039914-DF55-4FDA-8E1B-3975C7B3C602}" type="pres">
      <dgm:prSet presAssocID="{4C1DCB25-9E88-44D4-8FCD-0815FC397047}" presName="root2" presStyleCnt="0"/>
      <dgm:spPr/>
    </dgm:pt>
    <dgm:pt modelId="{68E50797-BC72-4EF3-8593-FD0ECC494BA2}" type="pres">
      <dgm:prSet presAssocID="{4C1DCB25-9E88-44D4-8FCD-0815FC397047}" presName="LevelTwoTextNode" presStyleLbl="node3" presStyleIdx="5" presStyleCnt="7" custScaleX="273096" custLinFactNeighborY="5519">
        <dgm:presLayoutVars>
          <dgm:chPref val="3"/>
        </dgm:presLayoutVars>
      </dgm:prSet>
      <dgm:spPr/>
    </dgm:pt>
    <dgm:pt modelId="{81E6294C-45B5-4ACD-B8F6-FA9BC394BC06}" type="pres">
      <dgm:prSet presAssocID="{4C1DCB25-9E88-44D4-8FCD-0815FC397047}" presName="level3hierChild" presStyleCnt="0"/>
      <dgm:spPr/>
    </dgm:pt>
    <dgm:pt modelId="{BA83D13F-AE0E-4F18-8A9F-471BFD5D70D9}" type="pres">
      <dgm:prSet presAssocID="{A20BB670-3464-4FF0-85D6-8AD3A58205C8}" presName="conn2-1" presStyleLbl="parChTrans1D3" presStyleIdx="6" presStyleCnt="7"/>
      <dgm:spPr/>
    </dgm:pt>
    <dgm:pt modelId="{DFD8D9B8-D246-4018-88BB-528FC836AE23}" type="pres">
      <dgm:prSet presAssocID="{A20BB670-3464-4FF0-85D6-8AD3A58205C8}" presName="connTx" presStyleLbl="parChTrans1D3" presStyleIdx="6" presStyleCnt="7"/>
      <dgm:spPr/>
    </dgm:pt>
    <dgm:pt modelId="{94AE4586-2120-40DE-9689-50572A6984CA}" type="pres">
      <dgm:prSet presAssocID="{B9F26F7F-17B2-4E6F-B958-576AB12320D8}" presName="root2" presStyleCnt="0"/>
      <dgm:spPr/>
    </dgm:pt>
    <dgm:pt modelId="{1A21D977-A654-40BF-BC59-E7B25818CC25}" type="pres">
      <dgm:prSet presAssocID="{B9F26F7F-17B2-4E6F-B958-576AB12320D8}" presName="LevelTwoTextNode" presStyleLbl="node3" presStyleIdx="6" presStyleCnt="7" custScaleX="274694" custLinFactNeighborY="5519">
        <dgm:presLayoutVars>
          <dgm:chPref val="3"/>
        </dgm:presLayoutVars>
      </dgm:prSet>
      <dgm:spPr/>
    </dgm:pt>
    <dgm:pt modelId="{9A7DB76E-58B8-445F-87F3-54029EB04258}" type="pres">
      <dgm:prSet presAssocID="{B9F26F7F-17B2-4E6F-B958-576AB12320D8}" presName="level3hierChild" presStyleCnt="0"/>
      <dgm:spPr/>
    </dgm:pt>
  </dgm:ptLst>
  <dgm:cxnLst>
    <dgm:cxn modelId="{11D08002-D6E9-4388-9B1D-C314F408E4B8}" type="presOf" srcId="{B9F26F7F-17B2-4E6F-B958-576AB12320D8}" destId="{1A21D977-A654-40BF-BC59-E7B25818CC25}" srcOrd="0" destOrd="0" presId="urn:microsoft.com/office/officeart/2005/8/layout/hierarchy2"/>
    <dgm:cxn modelId="{5B3A3708-4E1B-4BC0-BA29-7A7B7E8A5E91}" type="presOf" srcId="{2ADF3186-04A4-4DD6-8165-CD7CB213DA44}" destId="{A9E37FC1-BDBB-4C43-AAAB-3A26587CE5AD}" srcOrd="0" destOrd="0" presId="urn:microsoft.com/office/officeart/2005/8/layout/hierarchy2"/>
    <dgm:cxn modelId="{619B100B-2ECD-4D7D-9BD0-5DC5551326EF}" srcId="{A9111697-A322-4D55-A1FD-81B2214A8E51}" destId="{7FC16D79-0B17-4904-96CF-E748F01345FB}" srcOrd="4" destOrd="0" parTransId="{FA9FF383-95B1-4CCC-80A1-CC34A2BDA580}" sibTransId="{1AE02CFD-DA5D-4938-8561-A9C74CD23F17}"/>
    <dgm:cxn modelId="{AAC2BF13-5D1F-4AB0-8F85-17FC6A1DD028}" type="presOf" srcId="{80A686AD-4193-4EB5-B978-70243B88BC14}" destId="{9F362412-3B63-4503-802E-E908C8F9F242}" srcOrd="1" destOrd="0" presId="urn:microsoft.com/office/officeart/2005/8/layout/hierarchy2"/>
    <dgm:cxn modelId="{28B6751E-BEBA-4DE3-AF91-BBA02D54CD89}" type="presOf" srcId="{A9111697-A322-4D55-A1FD-81B2214A8E51}" destId="{2134026E-3E69-44D2-B5CF-A3F57395C2DF}" srcOrd="0" destOrd="0" presId="urn:microsoft.com/office/officeart/2005/8/layout/hierarchy2"/>
    <dgm:cxn modelId="{821B3823-25C2-419B-A399-AB15ED960C7F}" type="presOf" srcId="{4C1DCB25-9E88-44D4-8FCD-0815FC397047}" destId="{68E50797-BC72-4EF3-8593-FD0ECC494BA2}" srcOrd="0" destOrd="0" presId="urn:microsoft.com/office/officeart/2005/8/layout/hierarchy2"/>
    <dgm:cxn modelId="{9D193B38-D608-4837-8033-B8C53CC9AD03}" type="presOf" srcId="{A4A85903-AB5B-4D32-9376-41084376B6C3}" destId="{C386E81E-216B-4145-A263-DF83CBB3B9D6}" srcOrd="1" destOrd="0" presId="urn:microsoft.com/office/officeart/2005/8/layout/hierarchy2"/>
    <dgm:cxn modelId="{AA65D13A-234F-45C9-BA48-BA27CF9D11D5}" type="presOf" srcId="{7FC16D79-0B17-4904-96CF-E748F01345FB}" destId="{B2F82A37-B133-4909-B918-7AEA048CB870}" srcOrd="0" destOrd="0" presId="urn:microsoft.com/office/officeart/2005/8/layout/hierarchy2"/>
    <dgm:cxn modelId="{440BE03E-702A-4C6F-804E-ED99930B3C5D}" type="presOf" srcId="{E82D20C4-1813-49B1-89EB-5300F0BCF07A}" destId="{412239BE-C94B-492C-A671-76A19EEF755F}" srcOrd="1" destOrd="0" presId="urn:microsoft.com/office/officeart/2005/8/layout/hierarchy2"/>
    <dgm:cxn modelId="{B55F3340-10EC-4757-BD31-803D6CDBFFBD}" type="presOf" srcId="{E82D20C4-1813-49B1-89EB-5300F0BCF07A}" destId="{0F100F55-7DFF-40CD-95EF-C419D3D82EF1}" srcOrd="0" destOrd="0" presId="urn:microsoft.com/office/officeart/2005/8/layout/hierarchy2"/>
    <dgm:cxn modelId="{22E27A44-E13E-4F7A-8C93-519DDCF4D207}" type="presOf" srcId="{3D6CEEE2-6F5D-44DD-939F-13C32CA7145C}" destId="{0CF05F64-2A98-4F0F-9AC8-065F65BFC66E}" srcOrd="0" destOrd="0" presId="urn:microsoft.com/office/officeart/2005/8/layout/hierarchy2"/>
    <dgm:cxn modelId="{7FD12D65-A085-46F5-A791-D7100256E454}" type="presOf" srcId="{FA9FF383-95B1-4CCC-80A1-CC34A2BDA580}" destId="{C0C93B01-FE03-47A5-BC4E-BC98E0568D66}" srcOrd="1" destOrd="0" presId="urn:microsoft.com/office/officeart/2005/8/layout/hierarchy2"/>
    <dgm:cxn modelId="{92D29145-7EF5-4843-A5E2-087A8E30B400}" type="presOf" srcId="{FE0F2071-8E85-4669-93D5-51D8BD59791A}" destId="{1330248F-60A2-4D00-BFEC-B6F6C53BD276}" srcOrd="0" destOrd="0" presId="urn:microsoft.com/office/officeart/2005/8/layout/hierarchy2"/>
    <dgm:cxn modelId="{B618BB67-EFE2-4C99-86DB-799C7BDC7A31}" type="presOf" srcId="{80A686AD-4193-4EB5-B978-70243B88BC14}" destId="{F1A39FF7-D184-4029-9ACB-884CFBAF31EA}" srcOrd="0" destOrd="0" presId="urn:microsoft.com/office/officeart/2005/8/layout/hierarchy2"/>
    <dgm:cxn modelId="{D2516F6B-5D27-458A-B326-C958A71BECCC}" type="presOf" srcId="{4DB411FD-E991-4948-8A30-2FCDDC4BCA7A}" destId="{5BBAFC3C-264E-4707-82B8-E775B3336497}" srcOrd="0" destOrd="0" presId="urn:microsoft.com/office/officeart/2005/8/layout/hierarchy2"/>
    <dgm:cxn modelId="{B393B06B-4D9B-40EA-AE44-192267F1B4B8}" srcId="{FE0F2071-8E85-4669-93D5-51D8BD59791A}" destId="{2ADF3186-04A4-4DD6-8165-CD7CB213DA44}" srcOrd="0" destOrd="0" parTransId="{25692CDF-904B-4E5F-A849-6B1E4DC789BF}" sibTransId="{C019922A-2826-4292-9C46-C78881081F59}"/>
    <dgm:cxn modelId="{FA84B36B-0350-4389-96E9-388AD96D1D66}" type="presOf" srcId="{705102EF-0ECE-4ACE-B5EA-E16748FCDFA7}" destId="{862C1B45-A08E-41CF-977B-5C1075B5A742}" srcOrd="0" destOrd="0" presId="urn:microsoft.com/office/officeart/2005/8/layout/hierarchy2"/>
    <dgm:cxn modelId="{A084B16F-F3B0-4A0E-A03D-7F18BFF67CEC}" srcId="{2ADF3186-04A4-4DD6-8165-CD7CB213DA44}" destId="{A9111697-A322-4D55-A1FD-81B2214A8E51}" srcOrd="0" destOrd="0" parTransId="{E82D20C4-1813-49B1-89EB-5300F0BCF07A}" sibTransId="{8838D7AA-3187-4A8D-B22E-E4EF172DFF22}"/>
    <dgm:cxn modelId="{98FA3B73-A85B-4B34-96BE-EAD614838378}" type="presOf" srcId="{89DE9B08-869C-4BC8-9464-EB80ACB505C3}" destId="{F84F2CF0-7374-41A0-91A4-469B641C6B37}" srcOrd="0" destOrd="0" presId="urn:microsoft.com/office/officeart/2005/8/layout/hierarchy2"/>
    <dgm:cxn modelId="{FDCAA874-A726-4A78-85D4-BC6833DAE251}" srcId="{A9111697-A322-4D55-A1FD-81B2214A8E51}" destId="{B9F26F7F-17B2-4E6F-B958-576AB12320D8}" srcOrd="6" destOrd="0" parTransId="{A20BB670-3464-4FF0-85D6-8AD3A58205C8}" sibTransId="{764994EB-15A6-477B-AE09-4E3E39EFEC3F}"/>
    <dgm:cxn modelId="{EA53687F-B713-429E-A56F-DB2F5E31CC68}" srcId="{A9111697-A322-4D55-A1FD-81B2214A8E51}" destId="{4C1DCB25-9E88-44D4-8FCD-0815FC397047}" srcOrd="5" destOrd="0" parTransId="{FC8DADF2-F14C-4680-9F35-46EF0A29CE93}" sibTransId="{3A1A23E6-6765-4C85-BEB5-6F29A8B401D1}"/>
    <dgm:cxn modelId="{758B5E9F-D093-4BAF-BCDC-8D5B8D096C45}" type="presOf" srcId="{A4A85903-AB5B-4D32-9376-41084376B6C3}" destId="{217D920D-8794-4A2C-9EDF-E0A1421ECAFC}" srcOrd="0" destOrd="0" presId="urn:microsoft.com/office/officeart/2005/8/layout/hierarchy2"/>
    <dgm:cxn modelId="{38E489A5-A90D-47C3-A3AF-0581E8D28D9D}" type="presOf" srcId="{75D81277-B4F1-42A5-B188-EE7C7BC31F29}" destId="{FFEF549B-6708-4C9D-9C35-D64F152DE1CA}" srcOrd="0" destOrd="0" presId="urn:microsoft.com/office/officeart/2005/8/layout/hierarchy2"/>
    <dgm:cxn modelId="{5A80C1A7-6FAD-48E9-87F8-88C229725D92}" srcId="{A9111697-A322-4D55-A1FD-81B2214A8E51}" destId="{89DE9B08-869C-4BC8-9464-EB80ACB505C3}" srcOrd="0" destOrd="0" parTransId="{4DB411FD-E991-4948-8A30-2FCDDC4BCA7A}" sibTransId="{6357AC9F-B6E9-4385-95E5-087BA009183C}"/>
    <dgm:cxn modelId="{EE794DA9-C20E-42FA-97D5-9976D87C050A}" srcId="{A9111697-A322-4D55-A1FD-81B2214A8E51}" destId="{06AA33E7-E134-4CD2-8FA1-13AE526FAF2F}" srcOrd="3" destOrd="0" parTransId="{80A686AD-4193-4EB5-B978-70243B88BC14}" sibTransId="{8A02884A-2D2B-4E5C-91E4-3B11A2350CB4}"/>
    <dgm:cxn modelId="{ABA72DAC-800B-4F5F-9E18-1544A9F75107}" type="presOf" srcId="{A20BB670-3464-4FF0-85D6-8AD3A58205C8}" destId="{DFD8D9B8-D246-4018-88BB-528FC836AE23}" srcOrd="1" destOrd="0" presId="urn:microsoft.com/office/officeart/2005/8/layout/hierarchy2"/>
    <dgm:cxn modelId="{C0661EAD-54AF-4A11-88E2-C90C54640CE8}" srcId="{A9111697-A322-4D55-A1FD-81B2214A8E51}" destId="{75D81277-B4F1-42A5-B188-EE7C7BC31F29}" srcOrd="1" destOrd="0" parTransId="{A4A85903-AB5B-4D32-9376-41084376B6C3}" sibTransId="{D6417E59-CCA8-4C3E-9FF6-19185BD79B4D}"/>
    <dgm:cxn modelId="{79E0AABC-D9E2-4F2A-A006-7D5E7037BDF3}" type="presOf" srcId="{4DB411FD-E991-4948-8A30-2FCDDC4BCA7A}" destId="{3952AF58-B334-4043-8358-DFD11F4A7B50}" srcOrd="1" destOrd="0" presId="urn:microsoft.com/office/officeart/2005/8/layout/hierarchy2"/>
    <dgm:cxn modelId="{AA6923C7-9240-4D79-8D74-E793CF783423}" type="presOf" srcId="{A20BB670-3464-4FF0-85D6-8AD3A58205C8}" destId="{BA83D13F-AE0E-4F18-8A9F-471BFD5D70D9}" srcOrd="0" destOrd="0" presId="urn:microsoft.com/office/officeart/2005/8/layout/hierarchy2"/>
    <dgm:cxn modelId="{17B59BCA-54BC-4CB1-9A67-D76F49338AF9}" type="presOf" srcId="{FC8DADF2-F14C-4680-9F35-46EF0A29CE93}" destId="{AE51605E-796F-4756-8FE6-E0971E14E031}" srcOrd="0" destOrd="0" presId="urn:microsoft.com/office/officeart/2005/8/layout/hierarchy2"/>
    <dgm:cxn modelId="{EF6519D7-C1F5-4523-8588-826C83C7EF5B}" srcId="{A9111697-A322-4D55-A1FD-81B2214A8E51}" destId="{3D6CEEE2-6F5D-44DD-939F-13C32CA7145C}" srcOrd="2" destOrd="0" parTransId="{705102EF-0ECE-4ACE-B5EA-E16748FCDFA7}" sibTransId="{3828EEE5-DF91-49E0-B262-42F4C6EBE385}"/>
    <dgm:cxn modelId="{7F081CD7-176E-467F-96AA-A9838DB65EAD}" type="presOf" srcId="{FC8DADF2-F14C-4680-9F35-46EF0A29CE93}" destId="{FF523282-AE10-4E66-BE5A-C1EFA07EB45A}" srcOrd="1" destOrd="0" presId="urn:microsoft.com/office/officeart/2005/8/layout/hierarchy2"/>
    <dgm:cxn modelId="{C190F0D7-7447-4FDE-A385-9BE0C957D099}" type="presOf" srcId="{06AA33E7-E134-4CD2-8FA1-13AE526FAF2F}" destId="{F5D1E02A-DC05-4D32-9025-EEFA03D59424}" srcOrd="0" destOrd="0" presId="urn:microsoft.com/office/officeart/2005/8/layout/hierarchy2"/>
    <dgm:cxn modelId="{15DEE0DF-CF82-4468-ADA6-1AFC41C28F55}" type="presOf" srcId="{FA9FF383-95B1-4CCC-80A1-CC34A2BDA580}" destId="{943E3EFD-52E8-4882-AC9F-15AE8A74F7FA}" srcOrd="0" destOrd="0" presId="urn:microsoft.com/office/officeart/2005/8/layout/hierarchy2"/>
    <dgm:cxn modelId="{842CB0FB-AD27-4F25-8D45-628C7AF73B69}" type="presOf" srcId="{705102EF-0ECE-4ACE-B5EA-E16748FCDFA7}" destId="{F1A7FC27-88A2-4D06-9F40-8F3F4503170B}" srcOrd="1" destOrd="0" presId="urn:microsoft.com/office/officeart/2005/8/layout/hierarchy2"/>
    <dgm:cxn modelId="{431571C7-6AA3-486F-B0B7-183498FF26A1}" type="presParOf" srcId="{1330248F-60A2-4D00-BFEC-B6F6C53BD276}" destId="{480C9D48-4378-4D7A-B773-CC7DC24C746A}" srcOrd="0" destOrd="0" presId="urn:microsoft.com/office/officeart/2005/8/layout/hierarchy2"/>
    <dgm:cxn modelId="{49A6E3E8-F44D-4C60-9980-C9FC79F37F77}" type="presParOf" srcId="{480C9D48-4378-4D7A-B773-CC7DC24C746A}" destId="{A9E37FC1-BDBB-4C43-AAAB-3A26587CE5AD}" srcOrd="0" destOrd="0" presId="urn:microsoft.com/office/officeart/2005/8/layout/hierarchy2"/>
    <dgm:cxn modelId="{01DC0D97-0E8B-4E0F-BA17-A23763C5974E}" type="presParOf" srcId="{480C9D48-4378-4D7A-B773-CC7DC24C746A}" destId="{5B85B382-6A6F-48FF-A2BD-761B97327DA9}" srcOrd="1" destOrd="0" presId="urn:microsoft.com/office/officeart/2005/8/layout/hierarchy2"/>
    <dgm:cxn modelId="{94970734-AD3E-4298-B7BE-A32AAC752C12}" type="presParOf" srcId="{5B85B382-6A6F-48FF-A2BD-761B97327DA9}" destId="{0F100F55-7DFF-40CD-95EF-C419D3D82EF1}" srcOrd="0" destOrd="0" presId="urn:microsoft.com/office/officeart/2005/8/layout/hierarchy2"/>
    <dgm:cxn modelId="{6D72B7D5-F49B-4130-8029-F47A98EB9C90}" type="presParOf" srcId="{0F100F55-7DFF-40CD-95EF-C419D3D82EF1}" destId="{412239BE-C94B-492C-A671-76A19EEF755F}" srcOrd="0" destOrd="0" presId="urn:microsoft.com/office/officeart/2005/8/layout/hierarchy2"/>
    <dgm:cxn modelId="{DE0F84E8-05E4-4831-815C-0A7579A20903}" type="presParOf" srcId="{5B85B382-6A6F-48FF-A2BD-761B97327DA9}" destId="{B6619EBA-F572-471B-A6F4-7FC231F8B39E}" srcOrd="1" destOrd="0" presId="urn:microsoft.com/office/officeart/2005/8/layout/hierarchy2"/>
    <dgm:cxn modelId="{DD117F18-A781-4630-8557-66ECF14FF4B6}" type="presParOf" srcId="{B6619EBA-F572-471B-A6F4-7FC231F8B39E}" destId="{2134026E-3E69-44D2-B5CF-A3F57395C2DF}" srcOrd="0" destOrd="0" presId="urn:microsoft.com/office/officeart/2005/8/layout/hierarchy2"/>
    <dgm:cxn modelId="{F0336AF4-8CC3-4C25-8CF7-679E0F0C43A8}" type="presParOf" srcId="{B6619EBA-F572-471B-A6F4-7FC231F8B39E}" destId="{C81D9540-69BC-4384-861F-E75823743DFB}" srcOrd="1" destOrd="0" presId="urn:microsoft.com/office/officeart/2005/8/layout/hierarchy2"/>
    <dgm:cxn modelId="{179A1A2C-3DA7-4344-866A-578E812D67B1}" type="presParOf" srcId="{C81D9540-69BC-4384-861F-E75823743DFB}" destId="{5BBAFC3C-264E-4707-82B8-E775B3336497}" srcOrd="0" destOrd="0" presId="urn:microsoft.com/office/officeart/2005/8/layout/hierarchy2"/>
    <dgm:cxn modelId="{0C354A8C-CF0C-4458-8DDD-2DCB3BA31F91}" type="presParOf" srcId="{5BBAFC3C-264E-4707-82B8-E775B3336497}" destId="{3952AF58-B334-4043-8358-DFD11F4A7B50}" srcOrd="0" destOrd="0" presId="urn:microsoft.com/office/officeart/2005/8/layout/hierarchy2"/>
    <dgm:cxn modelId="{3B5E650A-CCB5-44EC-AE34-9120BC8928E0}" type="presParOf" srcId="{C81D9540-69BC-4384-861F-E75823743DFB}" destId="{3207AB07-776E-4BD8-BB9E-F2C6D93DC369}" srcOrd="1" destOrd="0" presId="urn:microsoft.com/office/officeart/2005/8/layout/hierarchy2"/>
    <dgm:cxn modelId="{EF84C35D-B55F-4B7A-A28C-DA4A556DF440}" type="presParOf" srcId="{3207AB07-776E-4BD8-BB9E-F2C6D93DC369}" destId="{F84F2CF0-7374-41A0-91A4-469B641C6B37}" srcOrd="0" destOrd="0" presId="urn:microsoft.com/office/officeart/2005/8/layout/hierarchy2"/>
    <dgm:cxn modelId="{C2B00D49-062A-456B-B62B-C5EFB019EFB1}" type="presParOf" srcId="{3207AB07-776E-4BD8-BB9E-F2C6D93DC369}" destId="{FB4C5876-2D11-4F31-A2C4-CDC8189AA49C}" srcOrd="1" destOrd="0" presId="urn:microsoft.com/office/officeart/2005/8/layout/hierarchy2"/>
    <dgm:cxn modelId="{E870E3A0-881F-422E-9F31-572DF92425A3}" type="presParOf" srcId="{C81D9540-69BC-4384-861F-E75823743DFB}" destId="{217D920D-8794-4A2C-9EDF-E0A1421ECAFC}" srcOrd="2" destOrd="0" presId="urn:microsoft.com/office/officeart/2005/8/layout/hierarchy2"/>
    <dgm:cxn modelId="{95315274-05C1-47B2-842E-98A71D6F06D2}" type="presParOf" srcId="{217D920D-8794-4A2C-9EDF-E0A1421ECAFC}" destId="{C386E81E-216B-4145-A263-DF83CBB3B9D6}" srcOrd="0" destOrd="0" presId="urn:microsoft.com/office/officeart/2005/8/layout/hierarchy2"/>
    <dgm:cxn modelId="{2B8FA3D6-E62D-4864-BA78-7B4BBC9683D7}" type="presParOf" srcId="{C81D9540-69BC-4384-861F-E75823743DFB}" destId="{30133F3E-FB0C-4AB2-9A35-9B7D281D9EFC}" srcOrd="3" destOrd="0" presId="urn:microsoft.com/office/officeart/2005/8/layout/hierarchy2"/>
    <dgm:cxn modelId="{BD1CD24E-50DD-4D91-89D9-FDD296DC110D}" type="presParOf" srcId="{30133F3E-FB0C-4AB2-9A35-9B7D281D9EFC}" destId="{FFEF549B-6708-4C9D-9C35-D64F152DE1CA}" srcOrd="0" destOrd="0" presId="urn:microsoft.com/office/officeart/2005/8/layout/hierarchy2"/>
    <dgm:cxn modelId="{73AD6C69-5FA5-4DB1-B8F6-CACF756CF8FF}" type="presParOf" srcId="{30133F3E-FB0C-4AB2-9A35-9B7D281D9EFC}" destId="{AE7E3EEF-638A-467E-AE44-E616C6C56505}" srcOrd="1" destOrd="0" presId="urn:microsoft.com/office/officeart/2005/8/layout/hierarchy2"/>
    <dgm:cxn modelId="{0C7BB0F9-B979-47FE-B5A3-67E73A71FC84}" type="presParOf" srcId="{C81D9540-69BC-4384-861F-E75823743DFB}" destId="{862C1B45-A08E-41CF-977B-5C1075B5A742}" srcOrd="4" destOrd="0" presId="urn:microsoft.com/office/officeart/2005/8/layout/hierarchy2"/>
    <dgm:cxn modelId="{15585B64-2073-42FF-A208-22BA5F037445}" type="presParOf" srcId="{862C1B45-A08E-41CF-977B-5C1075B5A742}" destId="{F1A7FC27-88A2-4D06-9F40-8F3F4503170B}" srcOrd="0" destOrd="0" presId="urn:microsoft.com/office/officeart/2005/8/layout/hierarchy2"/>
    <dgm:cxn modelId="{632D1CC3-7D0F-4B10-ADE1-54C778EE90C9}" type="presParOf" srcId="{C81D9540-69BC-4384-861F-E75823743DFB}" destId="{57404EE0-5F5C-4B58-AEE4-FD7E0E6B2D7F}" srcOrd="5" destOrd="0" presId="urn:microsoft.com/office/officeart/2005/8/layout/hierarchy2"/>
    <dgm:cxn modelId="{9B2B7094-3E4C-4134-B727-1621D857ABD2}" type="presParOf" srcId="{57404EE0-5F5C-4B58-AEE4-FD7E0E6B2D7F}" destId="{0CF05F64-2A98-4F0F-9AC8-065F65BFC66E}" srcOrd="0" destOrd="0" presId="urn:microsoft.com/office/officeart/2005/8/layout/hierarchy2"/>
    <dgm:cxn modelId="{821681FD-6726-4B74-B0C4-7716E7DBEEC7}" type="presParOf" srcId="{57404EE0-5F5C-4B58-AEE4-FD7E0E6B2D7F}" destId="{6B18F824-C498-4C39-98B7-5B693D1C2764}" srcOrd="1" destOrd="0" presId="urn:microsoft.com/office/officeart/2005/8/layout/hierarchy2"/>
    <dgm:cxn modelId="{38A60894-052C-4CB9-89F7-530C78B5C1AB}" type="presParOf" srcId="{C81D9540-69BC-4384-861F-E75823743DFB}" destId="{F1A39FF7-D184-4029-9ACB-884CFBAF31EA}" srcOrd="6" destOrd="0" presId="urn:microsoft.com/office/officeart/2005/8/layout/hierarchy2"/>
    <dgm:cxn modelId="{47FC0161-B6B2-4B54-B6B9-ACAC1E423C04}" type="presParOf" srcId="{F1A39FF7-D184-4029-9ACB-884CFBAF31EA}" destId="{9F362412-3B63-4503-802E-E908C8F9F242}" srcOrd="0" destOrd="0" presId="urn:microsoft.com/office/officeart/2005/8/layout/hierarchy2"/>
    <dgm:cxn modelId="{04850E37-AD56-4A03-B9D0-6E131DF16345}" type="presParOf" srcId="{C81D9540-69BC-4384-861F-E75823743DFB}" destId="{B6151E84-ABAB-4577-A219-9E5EB46EDC09}" srcOrd="7" destOrd="0" presId="urn:microsoft.com/office/officeart/2005/8/layout/hierarchy2"/>
    <dgm:cxn modelId="{85A46FDF-9875-4ADF-9A8A-781AB5B39130}" type="presParOf" srcId="{B6151E84-ABAB-4577-A219-9E5EB46EDC09}" destId="{F5D1E02A-DC05-4D32-9025-EEFA03D59424}" srcOrd="0" destOrd="0" presId="urn:microsoft.com/office/officeart/2005/8/layout/hierarchy2"/>
    <dgm:cxn modelId="{143FA0C7-0AEB-4B16-93FB-6F115D2A53C9}" type="presParOf" srcId="{B6151E84-ABAB-4577-A219-9E5EB46EDC09}" destId="{3E29DC99-AA02-40D5-A897-6881354D0248}" srcOrd="1" destOrd="0" presId="urn:microsoft.com/office/officeart/2005/8/layout/hierarchy2"/>
    <dgm:cxn modelId="{54F873FA-5AFF-4F30-9D7C-35AF270599E6}" type="presParOf" srcId="{C81D9540-69BC-4384-861F-E75823743DFB}" destId="{943E3EFD-52E8-4882-AC9F-15AE8A74F7FA}" srcOrd="8" destOrd="0" presId="urn:microsoft.com/office/officeart/2005/8/layout/hierarchy2"/>
    <dgm:cxn modelId="{490B6312-B575-4277-958C-5B18EBAD2604}" type="presParOf" srcId="{943E3EFD-52E8-4882-AC9F-15AE8A74F7FA}" destId="{C0C93B01-FE03-47A5-BC4E-BC98E0568D66}" srcOrd="0" destOrd="0" presId="urn:microsoft.com/office/officeart/2005/8/layout/hierarchy2"/>
    <dgm:cxn modelId="{F8B7AF31-11C9-496E-B38C-CA113492C7A0}" type="presParOf" srcId="{C81D9540-69BC-4384-861F-E75823743DFB}" destId="{A045400C-CDBC-44F7-959A-72698AB50373}" srcOrd="9" destOrd="0" presId="urn:microsoft.com/office/officeart/2005/8/layout/hierarchy2"/>
    <dgm:cxn modelId="{30FFE875-65D0-4BF2-94FB-1C3DD602EA0A}" type="presParOf" srcId="{A045400C-CDBC-44F7-959A-72698AB50373}" destId="{B2F82A37-B133-4909-B918-7AEA048CB870}" srcOrd="0" destOrd="0" presId="urn:microsoft.com/office/officeart/2005/8/layout/hierarchy2"/>
    <dgm:cxn modelId="{6BDBDEB7-32E8-4820-B6A8-4162BD9A816F}" type="presParOf" srcId="{A045400C-CDBC-44F7-959A-72698AB50373}" destId="{7A75255B-EACC-4F2C-80C9-CFFE1DCECBD1}" srcOrd="1" destOrd="0" presId="urn:microsoft.com/office/officeart/2005/8/layout/hierarchy2"/>
    <dgm:cxn modelId="{1B107100-8E93-41AA-BB6B-72FEDD700BE2}" type="presParOf" srcId="{C81D9540-69BC-4384-861F-E75823743DFB}" destId="{AE51605E-796F-4756-8FE6-E0971E14E031}" srcOrd="10" destOrd="0" presId="urn:microsoft.com/office/officeart/2005/8/layout/hierarchy2"/>
    <dgm:cxn modelId="{6CE2586E-193D-4408-8B21-C35A4FF5F4BD}" type="presParOf" srcId="{AE51605E-796F-4756-8FE6-E0971E14E031}" destId="{FF523282-AE10-4E66-BE5A-C1EFA07EB45A}" srcOrd="0" destOrd="0" presId="urn:microsoft.com/office/officeart/2005/8/layout/hierarchy2"/>
    <dgm:cxn modelId="{CDDE896A-29A4-4518-A9F8-F2A7250B6ECE}" type="presParOf" srcId="{C81D9540-69BC-4384-861F-E75823743DFB}" destId="{8C039914-DF55-4FDA-8E1B-3975C7B3C602}" srcOrd="11" destOrd="0" presId="urn:microsoft.com/office/officeart/2005/8/layout/hierarchy2"/>
    <dgm:cxn modelId="{62B288EE-B87D-487B-9119-4E59A1043521}" type="presParOf" srcId="{8C039914-DF55-4FDA-8E1B-3975C7B3C602}" destId="{68E50797-BC72-4EF3-8593-FD0ECC494BA2}" srcOrd="0" destOrd="0" presId="urn:microsoft.com/office/officeart/2005/8/layout/hierarchy2"/>
    <dgm:cxn modelId="{E6E31EA8-0744-4CAB-87A8-0BF4BFDF9186}" type="presParOf" srcId="{8C039914-DF55-4FDA-8E1B-3975C7B3C602}" destId="{81E6294C-45B5-4ACD-B8F6-FA9BC394BC06}" srcOrd="1" destOrd="0" presId="urn:microsoft.com/office/officeart/2005/8/layout/hierarchy2"/>
    <dgm:cxn modelId="{03FA0E06-B2D2-4050-AD7E-FDADAFA7670C}" type="presParOf" srcId="{C81D9540-69BC-4384-861F-E75823743DFB}" destId="{BA83D13F-AE0E-4F18-8A9F-471BFD5D70D9}" srcOrd="12" destOrd="0" presId="urn:microsoft.com/office/officeart/2005/8/layout/hierarchy2"/>
    <dgm:cxn modelId="{E7A7C49E-FF84-4C16-AC85-F89C8EBFC65E}" type="presParOf" srcId="{BA83D13F-AE0E-4F18-8A9F-471BFD5D70D9}" destId="{DFD8D9B8-D246-4018-88BB-528FC836AE23}" srcOrd="0" destOrd="0" presId="urn:microsoft.com/office/officeart/2005/8/layout/hierarchy2"/>
    <dgm:cxn modelId="{4FE345D6-C755-4ED2-8AD0-6172AEE23F31}" type="presParOf" srcId="{C81D9540-69BC-4384-861F-E75823743DFB}" destId="{94AE4586-2120-40DE-9689-50572A6984CA}" srcOrd="13" destOrd="0" presId="urn:microsoft.com/office/officeart/2005/8/layout/hierarchy2"/>
    <dgm:cxn modelId="{7EE29FDC-EC3C-4BBB-A657-AF5998B0891C}" type="presParOf" srcId="{94AE4586-2120-40DE-9689-50572A6984CA}" destId="{1A21D977-A654-40BF-BC59-E7B25818CC25}" srcOrd="0" destOrd="0" presId="urn:microsoft.com/office/officeart/2005/8/layout/hierarchy2"/>
    <dgm:cxn modelId="{026B692F-014C-4F11-82EF-97CCC34F1E32}" type="presParOf" srcId="{94AE4586-2120-40DE-9689-50572A6984CA}" destId="{9A7DB76E-58B8-445F-87F3-54029EB04258}" srcOrd="1" destOrd="0" presId="urn:microsoft.com/office/officeart/2005/8/layout/hierarchy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0F2071-8E85-4669-93D5-51D8BD59791A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ADF3186-04A4-4DD6-8165-CD7CB213DA44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gm:t>
    </dgm:pt>
    <dgm:pt modelId="{25692CDF-904B-4E5F-A849-6B1E4DC789BF}" type="par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C019922A-2826-4292-9C46-C78881081F59}" type="sibTrans" cxnId="{B393B06B-4D9B-40EA-AE44-192267F1B4B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A9111697-A322-4D55-A1FD-81B2214A8E51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20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gm:t>
    </dgm:pt>
    <dgm:pt modelId="{E82D20C4-1813-49B1-89EB-5300F0BCF07A}" type="par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838D7AA-3187-4A8D-B22E-E4EF172DFF22}" type="sibTrans" cxnId="{A084B16F-F3B0-4A0E-A03D-7F18BFF67CEC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89DE9B08-869C-4BC8-9464-EB80ACB505C3}">
      <dgm:prSet phldrT="[Text]" custT="1"/>
      <dgm:spPr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gm:spPr>
      <dgm:t>
        <a:bodyPr spcFirstLastPara="0" vert="horz" wrap="square" lIns="11430" tIns="11430" rIns="11430" bIns="11430" numCol="1" spcCol="1270" anchor="ctr" anchorCtr="0"/>
        <a:lstStyle/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gm:t>
    </dgm:pt>
    <dgm:pt modelId="{4DB411FD-E991-4948-8A30-2FCDDC4BCA7A}" type="par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6357AC9F-B6E9-4385-95E5-087BA009183C}" type="sibTrans" cxnId="{5A80C1A7-6FAD-48E9-87F8-88C229725D92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75D81277-B4F1-42A5-B188-EE7C7BC31F29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gm:t>
    </dgm:pt>
    <dgm:pt modelId="{A4A85903-AB5B-4D32-9376-41084376B6C3}" type="par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D6417E59-CCA8-4C3E-9FF6-19185BD79B4D}" type="sibTrans" cxnId="{C0661EAD-54AF-4A11-88E2-C90C54640CE8}">
      <dgm:prSet/>
      <dgm:spPr/>
      <dgm:t>
        <a:bodyPr/>
        <a:lstStyle/>
        <a:p>
          <a:endParaRPr lang="en-US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gm:t>
    </dgm:pt>
    <dgm:pt modelId="{3D6CEEE2-6F5D-44DD-939F-13C32CA7145C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705102EF-0ECE-4ACE-B5EA-E16748FCDFA7}" type="parTrans" cxnId="{EF6519D7-C1F5-4523-8588-826C83C7EF5B}">
      <dgm:prSet/>
      <dgm:spPr/>
      <dgm:t>
        <a:bodyPr/>
        <a:lstStyle/>
        <a:p>
          <a:endParaRPr lang="en-US"/>
        </a:p>
      </dgm:t>
    </dgm:pt>
    <dgm:pt modelId="{3828EEE5-DF91-49E0-B262-42F4C6EBE385}" type="sibTrans" cxnId="{EF6519D7-C1F5-4523-8588-826C83C7EF5B}">
      <dgm:prSet/>
      <dgm:spPr/>
      <dgm:t>
        <a:bodyPr/>
        <a:lstStyle/>
        <a:p>
          <a:endParaRPr lang="en-US"/>
        </a:p>
      </dgm:t>
    </dgm:pt>
    <dgm:pt modelId="{06AA33E7-E134-4CD2-8FA1-13AE526FAF2F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80A686AD-4193-4EB5-B978-70243B88BC14}" type="parTrans" cxnId="{EE794DA9-C20E-42FA-97D5-9976D87C050A}">
      <dgm:prSet/>
      <dgm:spPr/>
      <dgm:t>
        <a:bodyPr/>
        <a:lstStyle/>
        <a:p>
          <a:endParaRPr lang="en-US"/>
        </a:p>
      </dgm:t>
    </dgm:pt>
    <dgm:pt modelId="{8A02884A-2D2B-4E5C-91E4-3B11A2350CB4}" type="sibTrans" cxnId="{EE794DA9-C20E-42FA-97D5-9976D87C050A}">
      <dgm:prSet/>
      <dgm:spPr/>
      <dgm:t>
        <a:bodyPr/>
        <a:lstStyle/>
        <a:p>
          <a:endParaRPr lang="en-US"/>
        </a:p>
      </dgm:t>
    </dgm:pt>
    <dgm:pt modelId="{7FC16D79-0B17-4904-96CF-E748F01345FB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A9FF383-95B1-4CCC-80A1-CC34A2BDA580}" type="parTrans" cxnId="{619B100B-2ECD-4D7D-9BD0-5DC5551326EF}">
      <dgm:prSet/>
      <dgm:spPr/>
      <dgm:t>
        <a:bodyPr/>
        <a:lstStyle/>
        <a:p>
          <a:endParaRPr lang="en-US"/>
        </a:p>
      </dgm:t>
    </dgm:pt>
    <dgm:pt modelId="{1AE02CFD-DA5D-4938-8561-A9C74CD23F17}" type="sibTrans" cxnId="{619B100B-2ECD-4D7D-9BD0-5DC5551326EF}">
      <dgm:prSet/>
      <dgm:spPr/>
      <dgm:t>
        <a:bodyPr/>
        <a:lstStyle/>
        <a:p>
          <a:endParaRPr lang="en-US"/>
        </a:p>
      </dgm:t>
    </dgm:pt>
    <dgm:pt modelId="{4C1DCB25-9E88-44D4-8FCD-0815FC397047}">
      <dgm:prSet phldrT="[Text]" custT="1"/>
      <dgm:spPr>
        <a:solidFill>
          <a:srgbClr val="FFFF66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FC8DADF2-F14C-4680-9F35-46EF0A29CE93}" type="parTrans" cxnId="{EA53687F-B713-429E-A56F-DB2F5E31CC68}">
      <dgm:prSet/>
      <dgm:spPr/>
      <dgm:t>
        <a:bodyPr/>
        <a:lstStyle/>
        <a:p>
          <a:endParaRPr lang="en-US"/>
        </a:p>
      </dgm:t>
    </dgm:pt>
    <dgm:pt modelId="{3A1A23E6-6765-4C85-BEB5-6F29A8B401D1}" type="sibTrans" cxnId="{EA53687F-B713-429E-A56F-DB2F5E31CC68}">
      <dgm:prSet/>
      <dgm:spPr/>
      <dgm:t>
        <a:bodyPr/>
        <a:lstStyle/>
        <a:p>
          <a:endParaRPr lang="en-US"/>
        </a:p>
      </dgm:t>
    </dgm:pt>
    <dgm:pt modelId="{B9F26F7F-17B2-4E6F-B958-576AB12320D8}">
      <dgm:prSet phldrT="[Text]" custT="1"/>
      <dgm:spPr>
        <a:solidFill>
          <a:schemeClr val="bg1"/>
        </a:solidFill>
        <a:ln>
          <a:solidFill>
            <a:schemeClr val="tx1"/>
          </a:solidFill>
        </a:ln>
      </dgm:spPr>
      <dgm:t>
        <a:bodyPr/>
        <a:lstStyle/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r>
            <a:rPr lang="en-US" sz="18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gm:t>
    </dgm:pt>
    <dgm:pt modelId="{A20BB670-3464-4FF0-85D6-8AD3A58205C8}" type="parTrans" cxnId="{FDCAA874-A726-4A78-85D4-BC6833DAE251}">
      <dgm:prSet/>
      <dgm:spPr/>
      <dgm:t>
        <a:bodyPr/>
        <a:lstStyle/>
        <a:p>
          <a:endParaRPr lang="en-US"/>
        </a:p>
      </dgm:t>
    </dgm:pt>
    <dgm:pt modelId="{764994EB-15A6-477B-AE09-4E3E39EFEC3F}" type="sibTrans" cxnId="{FDCAA874-A726-4A78-85D4-BC6833DAE251}">
      <dgm:prSet/>
      <dgm:spPr/>
      <dgm:t>
        <a:bodyPr/>
        <a:lstStyle/>
        <a:p>
          <a:endParaRPr lang="en-US"/>
        </a:p>
      </dgm:t>
    </dgm:pt>
    <dgm:pt modelId="{1330248F-60A2-4D00-BFEC-B6F6C53BD276}" type="pres">
      <dgm:prSet presAssocID="{FE0F2071-8E85-4669-93D5-51D8BD59791A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480C9D48-4378-4D7A-B773-CC7DC24C746A}" type="pres">
      <dgm:prSet presAssocID="{2ADF3186-04A4-4DD6-8165-CD7CB213DA44}" presName="root1" presStyleCnt="0"/>
      <dgm:spPr/>
    </dgm:pt>
    <dgm:pt modelId="{A9E37FC1-BDBB-4C43-AAAB-3A26587CE5AD}" type="pres">
      <dgm:prSet presAssocID="{2ADF3186-04A4-4DD6-8165-CD7CB213DA44}" presName="LevelOneTextNode" presStyleLbl="node0" presStyleIdx="0" presStyleCnt="1" custLinFactX="-14885" custLinFactNeighborX="-100000" custLinFactNeighborY="7486">
        <dgm:presLayoutVars>
          <dgm:chPref val="3"/>
        </dgm:presLayoutVars>
      </dgm:prSet>
      <dgm:spPr/>
    </dgm:pt>
    <dgm:pt modelId="{5B85B382-6A6F-48FF-A2BD-761B97327DA9}" type="pres">
      <dgm:prSet presAssocID="{2ADF3186-04A4-4DD6-8165-CD7CB213DA44}" presName="level2hierChild" presStyleCnt="0"/>
      <dgm:spPr/>
    </dgm:pt>
    <dgm:pt modelId="{0F100F55-7DFF-40CD-95EF-C419D3D82EF1}" type="pres">
      <dgm:prSet presAssocID="{E82D20C4-1813-49B1-89EB-5300F0BCF07A}" presName="conn2-1" presStyleLbl="parChTrans1D2" presStyleIdx="0" presStyleCnt="1"/>
      <dgm:spPr/>
    </dgm:pt>
    <dgm:pt modelId="{412239BE-C94B-492C-A671-76A19EEF755F}" type="pres">
      <dgm:prSet presAssocID="{E82D20C4-1813-49B1-89EB-5300F0BCF07A}" presName="connTx" presStyleLbl="parChTrans1D2" presStyleIdx="0" presStyleCnt="1"/>
      <dgm:spPr/>
    </dgm:pt>
    <dgm:pt modelId="{B6619EBA-F572-471B-A6F4-7FC231F8B39E}" type="pres">
      <dgm:prSet presAssocID="{A9111697-A322-4D55-A1FD-81B2214A8E51}" presName="root2" presStyleCnt="0"/>
      <dgm:spPr/>
    </dgm:pt>
    <dgm:pt modelId="{2134026E-3E69-44D2-B5CF-A3F57395C2DF}" type="pres">
      <dgm:prSet presAssocID="{A9111697-A322-4D55-A1FD-81B2214A8E51}" presName="LevelTwoTextNode" presStyleLbl="node2" presStyleIdx="0" presStyleCnt="1" custLinFactNeighborX="-31472" custLinFactNeighborY="-29887">
        <dgm:presLayoutVars>
          <dgm:chPref val="3"/>
        </dgm:presLayoutVars>
      </dgm:prSet>
      <dgm:spPr/>
    </dgm:pt>
    <dgm:pt modelId="{C81D9540-69BC-4384-861F-E75823743DFB}" type="pres">
      <dgm:prSet presAssocID="{A9111697-A322-4D55-A1FD-81B2214A8E51}" presName="level3hierChild" presStyleCnt="0"/>
      <dgm:spPr/>
    </dgm:pt>
    <dgm:pt modelId="{5BBAFC3C-264E-4707-82B8-E775B3336497}" type="pres">
      <dgm:prSet presAssocID="{4DB411FD-E991-4948-8A30-2FCDDC4BCA7A}" presName="conn2-1" presStyleLbl="parChTrans1D3" presStyleIdx="0" presStyleCnt="7"/>
      <dgm:spPr/>
    </dgm:pt>
    <dgm:pt modelId="{3952AF58-B334-4043-8358-DFD11F4A7B50}" type="pres">
      <dgm:prSet presAssocID="{4DB411FD-E991-4948-8A30-2FCDDC4BCA7A}" presName="connTx" presStyleLbl="parChTrans1D3" presStyleIdx="0" presStyleCnt="7"/>
      <dgm:spPr/>
    </dgm:pt>
    <dgm:pt modelId="{3207AB07-776E-4BD8-BB9E-F2C6D93DC369}" type="pres">
      <dgm:prSet presAssocID="{89DE9B08-869C-4BC8-9464-EB80ACB505C3}" presName="root2" presStyleCnt="0"/>
      <dgm:spPr/>
    </dgm:pt>
    <dgm:pt modelId="{F84F2CF0-7374-41A0-91A4-469B641C6B37}" type="pres">
      <dgm:prSet presAssocID="{89DE9B08-869C-4BC8-9464-EB80ACB505C3}" presName="LevelTwoTextNode" presStyleLbl="node3" presStyleIdx="0" presStyleCnt="7" custScaleX="274576" custLinFactNeighborY="5519">
        <dgm:presLayoutVars>
          <dgm:chPref val="3"/>
        </dgm:presLayoutVars>
      </dgm:prSet>
      <dgm:spPr>
        <a:xfrm>
          <a:off x="4594247" y="46983"/>
          <a:ext cx="4085772" cy="749058"/>
        </a:xfrm>
        <a:prstGeom prst="roundRect">
          <a:avLst>
            <a:gd name="adj" fmla="val 10000"/>
          </a:avLst>
        </a:prstGeom>
      </dgm:spPr>
    </dgm:pt>
    <dgm:pt modelId="{FB4C5876-2D11-4F31-A2C4-CDC8189AA49C}" type="pres">
      <dgm:prSet presAssocID="{89DE9B08-869C-4BC8-9464-EB80ACB505C3}" presName="level3hierChild" presStyleCnt="0"/>
      <dgm:spPr/>
    </dgm:pt>
    <dgm:pt modelId="{217D920D-8794-4A2C-9EDF-E0A1421ECAFC}" type="pres">
      <dgm:prSet presAssocID="{A4A85903-AB5B-4D32-9376-41084376B6C3}" presName="conn2-1" presStyleLbl="parChTrans1D3" presStyleIdx="1" presStyleCnt="7"/>
      <dgm:spPr/>
    </dgm:pt>
    <dgm:pt modelId="{C386E81E-216B-4145-A263-DF83CBB3B9D6}" type="pres">
      <dgm:prSet presAssocID="{A4A85903-AB5B-4D32-9376-41084376B6C3}" presName="connTx" presStyleLbl="parChTrans1D3" presStyleIdx="1" presStyleCnt="7"/>
      <dgm:spPr/>
    </dgm:pt>
    <dgm:pt modelId="{30133F3E-FB0C-4AB2-9A35-9B7D281D9EFC}" type="pres">
      <dgm:prSet presAssocID="{75D81277-B4F1-42A5-B188-EE7C7BC31F29}" presName="root2" presStyleCnt="0"/>
      <dgm:spPr/>
    </dgm:pt>
    <dgm:pt modelId="{FFEF549B-6708-4C9D-9C35-D64F152DE1CA}" type="pres">
      <dgm:prSet presAssocID="{75D81277-B4F1-42A5-B188-EE7C7BC31F29}" presName="LevelTwoTextNode" presStyleLbl="node3" presStyleIdx="1" presStyleCnt="7" custScaleX="274325" custLinFactNeighborY="5519">
        <dgm:presLayoutVars>
          <dgm:chPref val="3"/>
        </dgm:presLayoutVars>
      </dgm:prSet>
      <dgm:spPr/>
    </dgm:pt>
    <dgm:pt modelId="{AE7E3EEF-638A-467E-AE44-E616C6C56505}" type="pres">
      <dgm:prSet presAssocID="{75D81277-B4F1-42A5-B188-EE7C7BC31F29}" presName="level3hierChild" presStyleCnt="0"/>
      <dgm:spPr/>
    </dgm:pt>
    <dgm:pt modelId="{862C1B45-A08E-41CF-977B-5C1075B5A742}" type="pres">
      <dgm:prSet presAssocID="{705102EF-0ECE-4ACE-B5EA-E16748FCDFA7}" presName="conn2-1" presStyleLbl="parChTrans1D3" presStyleIdx="2" presStyleCnt="7"/>
      <dgm:spPr/>
    </dgm:pt>
    <dgm:pt modelId="{F1A7FC27-88A2-4D06-9F40-8F3F4503170B}" type="pres">
      <dgm:prSet presAssocID="{705102EF-0ECE-4ACE-B5EA-E16748FCDFA7}" presName="connTx" presStyleLbl="parChTrans1D3" presStyleIdx="2" presStyleCnt="7"/>
      <dgm:spPr/>
    </dgm:pt>
    <dgm:pt modelId="{57404EE0-5F5C-4B58-AEE4-FD7E0E6B2D7F}" type="pres">
      <dgm:prSet presAssocID="{3D6CEEE2-6F5D-44DD-939F-13C32CA7145C}" presName="root2" presStyleCnt="0"/>
      <dgm:spPr/>
    </dgm:pt>
    <dgm:pt modelId="{0CF05F64-2A98-4F0F-9AC8-065F65BFC66E}" type="pres">
      <dgm:prSet presAssocID="{3D6CEEE2-6F5D-44DD-939F-13C32CA7145C}" presName="LevelTwoTextNode" presStyleLbl="node3" presStyleIdx="2" presStyleCnt="7" custScaleX="274694" custLinFactNeighborY="5519">
        <dgm:presLayoutVars>
          <dgm:chPref val="3"/>
        </dgm:presLayoutVars>
      </dgm:prSet>
      <dgm:spPr/>
    </dgm:pt>
    <dgm:pt modelId="{6B18F824-C498-4C39-98B7-5B693D1C2764}" type="pres">
      <dgm:prSet presAssocID="{3D6CEEE2-6F5D-44DD-939F-13C32CA7145C}" presName="level3hierChild" presStyleCnt="0"/>
      <dgm:spPr/>
    </dgm:pt>
    <dgm:pt modelId="{F1A39FF7-D184-4029-9ACB-884CFBAF31EA}" type="pres">
      <dgm:prSet presAssocID="{80A686AD-4193-4EB5-B978-70243B88BC14}" presName="conn2-1" presStyleLbl="parChTrans1D3" presStyleIdx="3" presStyleCnt="7"/>
      <dgm:spPr/>
    </dgm:pt>
    <dgm:pt modelId="{9F362412-3B63-4503-802E-E908C8F9F242}" type="pres">
      <dgm:prSet presAssocID="{80A686AD-4193-4EB5-B978-70243B88BC14}" presName="connTx" presStyleLbl="parChTrans1D3" presStyleIdx="3" presStyleCnt="7"/>
      <dgm:spPr/>
    </dgm:pt>
    <dgm:pt modelId="{B6151E84-ABAB-4577-A219-9E5EB46EDC09}" type="pres">
      <dgm:prSet presAssocID="{06AA33E7-E134-4CD2-8FA1-13AE526FAF2F}" presName="root2" presStyleCnt="0"/>
      <dgm:spPr/>
    </dgm:pt>
    <dgm:pt modelId="{F5D1E02A-DC05-4D32-9025-EEFA03D59424}" type="pres">
      <dgm:prSet presAssocID="{06AA33E7-E134-4CD2-8FA1-13AE526FAF2F}" presName="LevelTwoTextNode" presStyleLbl="node3" presStyleIdx="3" presStyleCnt="7" custScaleX="274325" custLinFactNeighborY="5519">
        <dgm:presLayoutVars>
          <dgm:chPref val="3"/>
        </dgm:presLayoutVars>
      </dgm:prSet>
      <dgm:spPr/>
    </dgm:pt>
    <dgm:pt modelId="{3E29DC99-AA02-40D5-A897-6881354D0248}" type="pres">
      <dgm:prSet presAssocID="{06AA33E7-E134-4CD2-8FA1-13AE526FAF2F}" presName="level3hierChild" presStyleCnt="0"/>
      <dgm:spPr/>
    </dgm:pt>
    <dgm:pt modelId="{943E3EFD-52E8-4882-AC9F-15AE8A74F7FA}" type="pres">
      <dgm:prSet presAssocID="{FA9FF383-95B1-4CCC-80A1-CC34A2BDA580}" presName="conn2-1" presStyleLbl="parChTrans1D3" presStyleIdx="4" presStyleCnt="7"/>
      <dgm:spPr/>
    </dgm:pt>
    <dgm:pt modelId="{C0C93B01-FE03-47A5-BC4E-BC98E0568D66}" type="pres">
      <dgm:prSet presAssocID="{FA9FF383-95B1-4CCC-80A1-CC34A2BDA580}" presName="connTx" presStyleLbl="parChTrans1D3" presStyleIdx="4" presStyleCnt="7"/>
      <dgm:spPr/>
    </dgm:pt>
    <dgm:pt modelId="{A045400C-CDBC-44F7-959A-72698AB50373}" type="pres">
      <dgm:prSet presAssocID="{7FC16D79-0B17-4904-96CF-E748F01345FB}" presName="root2" presStyleCnt="0"/>
      <dgm:spPr/>
    </dgm:pt>
    <dgm:pt modelId="{B2F82A37-B133-4909-B918-7AEA048CB870}" type="pres">
      <dgm:prSet presAssocID="{7FC16D79-0B17-4904-96CF-E748F01345FB}" presName="LevelTwoTextNode" presStyleLbl="node3" presStyleIdx="4" presStyleCnt="7" custScaleX="277030" custLinFactNeighborY="5519">
        <dgm:presLayoutVars>
          <dgm:chPref val="3"/>
        </dgm:presLayoutVars>
      </dgm:prSet>
      <dgm:spPr/>
    </dgm:pt>
    <dgm:pt modelId="{7A75255B-EACC-4F2C-80C9-CFFE1DCECBD1}" type="pres">
      <dgm:prSet presAssocID="{7FC16D79-0B17-4904-96CF-E748F01345FB}" presName="level3hierChild" presStyleCnt="0"/>
      <dgm:spPr/>
    </dgm:pt>
    <dgm:pt modelId="{AE51605E-796F-4756-8FE6-E0971E14E031}" type="pres">
      <dgm:prSet presAssocID="{FC8DADF2-F14C-4680-9F35-46EF0A29CE93}" presName="conn2-1" presStyleLbl="parChTrans1D3" presStyleIdx="5" presStyleCnt="7"/>
      <dgm:spPr/>
    </dgm:pt>
    <dgm:pt modelId="{FF523282-AE10-4E66-BE5A-C1EFA07EB45A}" type="pres">
      <dgm:prSet presAssocID="{FC8DADF2-F14C-4680-9F35-46EF0A29CE93}" presName="connTx" presStyleLbl="parChTrans1D3" presStyleIdx="5" presStyleCnt="7"/>
      <dgm:spPr/>
    </dgm:pt>
    <dgm:pt modelId="{8C039914-DF55-4FDA-8E1B-3975C7B3C602}" type="pres">
      <dgm:prSet presAssocID="{4C1DCB25-9E88-44D4-8FCD-0815FC397047}" presName="root2" presStyleCnt="0"/>
      <dgm:spPr/>
    </dgm:pt>
    <dgm:pt modelId="{68E50797-BC72-4EF3-8593-FD0ECC494BA2}" type="pres">
      <dgm:prSet presAssocID="{4C1DCB25-9E88-44D4-8FCD-0815FC397047}" presName="LevelTwoTextNode" presStyleLbl="node3" presStyleIdx="5" presStyleCnt="7" custScaleX="273096" custLinFactNeighborY="5519">
        <dgm:presLayoutVars>
          <dgm:chPref val="3"/>
        </dgm:presLayoutVars>
      </dgm:prSet>
      <dgm:spPr/>
    </dgm:pt>
    <dgm:pt modelId="{81E6294C-45B5-4ACD-B8F6-FA9BC394BC06}" type="pres">
      <dgm:prSet presAssocID="{4C1DCB25-9E88-44D4-8FCD-0815FC397047}" presName="level3hierChild" presStyleCnt="0"/>
      <dgm:spPr/>
    </dgm:pt>
    <dgm:pt modelId="{BA83D13F-AE0E-4F18-8A9F-471BFD5D70D9}" type="pres">
      <dgm:prSet presAssocID="{A20BB670-3464-4FF0-85D6-8AD3A58205C8}" presName="conn2-1" presStyleLbl="parChTrans1D3" presStyleIdx="6" presStyleCnt="7"/>
      <dgm:spPr/>
    </dgm:pt>
    <dgm:pt modelId="{DFD8D9B8-D246-4018-88BB-528FC836AE23}" type="pres">
      <dgm:prSet presAssocID="{A20BB670-3464-4FF0-85D6-8AD3A58205C8}" presName="connTx" presStyleLbl="parChTrans1D3" presStyleIdx="6" presStyleCnt="7"/>
      <dgm:spPr/>
    </dgm:pt>
    <dgm:pt modelId="{94AE4586-2120-40DE-9689-50572A6984CA}" type="pres">
      <dgm:prSet presAssocID="{B9F26F7F-17B2-4E6F-B958-576AB12320D8}" presName="root2" presStyleCnt="0"/>
      <dgm:spPr/>
    </dgm:pt>
    <dgm:pt modelId="{1A21D977-A654-40BF-BC59-E7B25818CC25}" type="pres">
      <dgm:prSet presAssocID="{B9F26F7F-17B2-4E6F-B958-576AB12320D8}" presName="LevelTwoTextNode" presStyleLbl="node3" presStyleIdx="6" presStyleCnt="7" custScaleX="274694" custLinFactNeighborY="5519">
        <dgm:presLayoutVars>
          <dgm:chPref val="3"/>
        </dgm:presLayoutVars>
      </dgm:prSet>
      <dgm:spPr/>
    </dgm:pt>
    <dgm:pt modelId="{9A7DB76E-58B8-445F-87F3-54029EB04258}" type="pres">
      <dgm:prSet presAssocID="{B9F26F7F-17B2-4E6F-B958-576AB12320D8}" presName="level3hierChild" presStyleCnt="0"/>
      <dgm:spPr/>
    </dgm:pt>
  </dgm:ptLst>
  <dgm:cxnLst>
    <dgm:cxn modelId="{11D08002-D6E9-4388-9B1D-C314F408E4B8}" type="presOf" srcId="{B9F26F7F-17B2-4E6F-B958-576AB12320D8}" destId="{1A21D977-A654-40BF-BC59-E7B25818CC25}" srcOrd="0" destOrd="0" presId="urn:microsoft.com/office/officeart/2005/8/layout/hierarchy2"/>
    <dgm:cxn modelId="{5B3A3708-4E1B-4BC0-BA29-7A7B7E8A5E91}" type="presOf" srcId="{2ADF3186-04A4-4DD6-8165-CD7CB213DA44}" destId="{A9E37FC1-BDBB-4C43-AAAB-3A26587CE5AD}" srcOrd="0" destOrd="0" presId="urn:microsoft.com/office/officeart/2005/8/layout/hierarchy2"/>
    <dgm:cxn modelId="{619B100B-2ECD-4D7D-9BD0-5DC5551326EF}" srcId="{A9111697-A322-4D55-A1FD-81B2214A8E51}" destId="{7FC16D79-0B17-4904-96CF-E748F01345FB}" srcOrd="4" destOrd="0" parTransId="{FA9FF383-95B1-4CCC-80A1-CC34A2BDA580}" sibTransId="{1AE02CFD-DA5D-4938-8561-A9C74CD23F17}"/>
    <dgm:cxn modelId="{AAC2BF13-5D1F-4AB0-8F85-17FC6A1DD028}" type="presOf" srcId="{80A686AD-4193-4EB5-B978-70243B88BC14}" destId="{9F362412-3B63-4503-802E-E908C8F9F242}" srcOrd="1" destOrd="0" presId="urn:microsoft.com/office/officeart/2005/8/layout/hierarchy2"/>
    <dgm:cxn modelId="{28B6751E-BEBA-4DE3-AF91-BBA02D54CD89}" type="presOf" srcId="{A9111697-A322-4D55-A1FD-81B2214A8E51}" destId="{2134026E-3E69-44D2-B5CF-A3F57395C2DF}" srcOrd="0" destOrd="0" presId="urn:microsoft.com/office/officeart/2005/8/layout/hierarchy2"/>
    <dgm:cxn modelId="{821B3823-25C2-419B-A399-AB15ED960C7F}" type="presOf" srcId="{4C1DCB25-9E88-44D4-8FCD-0815FC397047}" destId="{68E50797-BC72-4EF3-8593-FD0ECC494BA2}" srcOrd="0" destOrd="0" presId="urn:microsoft.com/office/officeart/2005/8/layout/hierarchy2"/>
    <dgm:cxn modelId="{9D193B38-D608-4837-8033-B8C53CC9AD03}" type="presOf" srcId="{A4A85903-AB5B-4D32-9376-41084376B6C3}" destId="{C386E81E-216B-4145-A263-DF83CBB3B9D6}" srcOrd="1" destOrd="0" presId="urn:microsoft.com/office/officeart/2005/8/layout/hierarchy2"/>
    <dgm:cxn modelId="{AA65D13A-234F-45C9-BA48-BA27CF9D11D5}" type="presOf" srcId="{7FC16D79-0B17-4904-96CF-E748F01345FB}" destId="{B2F82A37-B133-4909-B918-7AEA048CB870}" srcOrd="0" destOrd="0" presId="urn:microsoft.com/office/officeart/2005/8/layout/hierarchy2"/>
    <dgm:cxn modelId="{440BE03E-702A-4C6F-804E-ED99930B3C5D}" type="presOf" srcId="{E82D20C4-1813-49B1-89EB-5300F0BCF07A}" destId="{412239BE-C94B-492C-A671-76A19EEF755F}" srcOrd="1" destOrd="0" presId="urn:microsoft.com/office/officeart/2005/8/layout/hierarchy2"/>
    <dgm:cxn modelId="{B55F3340-10EC-4757-BD31-803D6CDBFFBD}" type="presOf" srcId="{E82D20C4-1813-49B1-89EB-5300F0BCF07A}" destId="{0F100F55-7DFF-40CD-95EF-C419D3D82EF1}" srcOrd="0" destOrd="0" presId="urn:microsoft.com/office/officeart/2005/8/layout/hierarchy2"/>
    <dgm:cxn modelId="{22E27A44-E13E-4F7A-8C93-519DDCF4D207}" type="presOf" srcId="{3D6CEEE2-6F5D-44DD-939F-13C32CA7145C}" destId="{0CF05F64-2A98-4F0F-9AC8-065F65BFC66E}" srcOrd="0" destOrd="0" presId="urn:microsoft.com/office/officeart/2005/8/layout/hierarchy2"/>
    <dgm:cxn modelId="{7FD12D65-A085-46F5-A791-D7100256E454}" type="presOf" srcId="{FA9FF383-95B1-4CCC-80A1-CC34A2BDA580}" destId="{C0C93B01-FE03-47A5-BC4E-BC98E0568D66}" srcOrd="1" destOrd="0" presId="urn:microsoft.com/office/officeart/2005/8/layout/hierarchy2"/>
    <dgm:cxn modelId="{92D29145-7EF5-4843-A5E2-087A8E30B400}" type="presOf" srcId="{FE0F2071-8E85-4669-93D5-51D8BD59791A}" destId="{1330248F-60A2-4D00-BFEC-B6F6C53BD276}" srcOrd="0" destOrd="0" presId="urn:microsoft.com/office/officeart/2005/8/layout/hierarchy2"/>
    <dgm:cxn modelId="{B618BB67-EFE2-4C99-86DB-799C7BDC7A31}" type="presOf" srcId="{80A686AD-4193-4EB5-B978-70243B88BC14}" destId="{F1A39FF7-D184-4029-9ACB-884CFBAF31EA}" srcOrd="0" destOrd="0" presId="urn:microsoft.com/office/officeart/2005/8/layout/hierarchy2"/>
    <dgm:cxn modelId="{D2516F6B-5D27-458A-B326-C958A71BECCC}" type="presOf" srcId="{4DB411FD-E991-4948-8A30-2FCDDC4BCA7A}" destId="{5BBAFC3C-264E-4707-82B8-E775B3336497}" srcOrd="0" destOrd="0" presId="urn:microsoft.com/office/officeart/2005/8/layout/hierarchy2"/>
    <dgm:cxn modelId="{B393B06B-4D9B-40EA-AE44-192267F1B4B8}" srcId="{FE0F2071-8E85-4669-93D5-51D8BD59791A}" destId="{2ADF3186-04A4-4DD6-8165-CD7CB213DA44}" srcOrd="0" destOrd="0" parTransId="{25692CDF-904B-4E5F-A849-6B1E4DC789BF}" sibTransId="{C019922A-2826-4292-9C46-C78881081F59}"/>
    <dgm:cxn modelId="{FA84B36B-0350-4389-96E9-388AD96D1D66}" type="presOf" srcId="{705102EF-0ECE-4ACE-B5EA-E16748FCDFA7}" destId="{862C1B45-A08E-41CF-977B-5C1075B5A742}" srcOrd="0" destOrd="0" presId="urn:microsoft.com/office/officeart/2005/8/layout/hierarchy2"/>
    <dgm:cxn modelId="{A084B16F-F3B0-4A0E-A03D-7F18BFF67CEC}" srcId="{2ADF3186-04A4-4DD6-8165-CD7CB213DA44}" destId="{A9111697-A322-4D55-A1FD-81B2214A8E51}" srcOrd="0" destOrd="0" parTransId="{E82D20C4-1813-49B1-89EB-5300F0BCF07A}" sibTransId="{8838D7AA-3187-4A8D-B22E-E4EF172DFF22}"/>
    <dgm:cxn modelId="{98FA3B73-A85B-4B34-96BE-EAD614838378}" type="presOf" srcId="{89DE9B08-869C-4BC8-9464-EB80ACB505C3}" destId="{F84F2CF0-7374-41A0-91A4-469B641C6B37}" srcOrd="0" destOrd="0" presId="urn:microsoft.com/office/officeart/2005/8/layout/hierarchy2"/>
    <dgm:cxn modelId="{FDCAA874-A726-4A78-85D4-BC6833DAE251}" srcId="{A9111697-A322-4D55-A1FD-81B2214A8E51}" destId="{B9F26F7F-17B2-4E6F-B958-576AB12320D8}" srcOrd="6" destOrd="0" parTransId="{A20BB670-3464-4FF0-85D6-8AD3A58205C8}" sibTransId="{764994EB-15A6-477B-AE09-4E3E39EFEC3F}"/>
    <dgm:cxn modelId="{EA53687F-B713-429E-A56F-DB2F5E31CC68}" srcId="{A9111697-A322-4D55-A1FD-81B2214A8E51}" destId="{4C1DCB25-9E88-44D4-8FCD-0815FC397047}" srcOrd="5" destOrd="0" parTransId="{FC8DADF2-F14C-4680-9F35-46EF0A29CE93}" sibTransId="{3A1A23E6-6765-4C85-BEB5-6F29A8B401D1}"/>
    <dgm:cxn modelId="{758B5E9F-D093-4BAF-BCDC-8D5B8D096C45}" type="presOf" srcId="{A4A85903-AB5B-4D32-9376-41084376B6C3}" destId="{217D920D-8794-4A2C-9EDF-E0A1421ECAFC}" srcOrd="0" destOrd="0" presId="urn:microsoft.com/office/officeart/2005/8/layout/hierarchy2"/>
    <dgm:cxn modelId="{38E489A5-A90D-47C3-A3AF-0581E8D28D9D}" type="presOf" srcId="{75D81277-B4F1-42A5-B188-EE7C7BC31F29}" destId="{FFEF549B-6708-4C9D-9C35-D64F152DE1CA}" srcOrd="0" destOrd="0" presId="urn:microsoft.com/office/officeart/2005/8/layout/hierarchy2"/>
    <dgm:cxn modelId="{5A80C1A7-6FAD-48E9-87F8-88C229725D92}" srcId="{A9111697-A322-4D55-A1FD-81B2214A8E51}" destId="{89DE9B08-869C-4BC8-9464-EB80ACB505C3}" srcOrd="0" destOrd="0" parTransId="{4DB411FD-E991-4948-8A30-2FCDDC4BCA7A}" sibTransId="{6357AC9F-B6E9-4385-95E5-087BA009183C}"/>
    <dgm:cxn modelId="{EE794DA9-C20E-42FA-97D5-9976D87C050A}" srcId="{A9111697-A322-4D55-A1FD-81B2214A8E51}" destId="{06AA33E7-E134-4CD2-8FA1-13AE526FAF2F}" srcOrd="3" destOrd="0" parTransId="{80A686AD-4193-4EB5-B978-70243B88BC14}" sibTransId="{8A02884A-2D2B-4E5C-91E4-3B11A2350CB4}"/>
    <dgm:cxn modelId="{ABA72DAC-800B-4F5F-9E18-1544A9F75107}" type="presOf" srcId="{A20BB670-3464-4FF0-85D6-8AD3A58205C8}" destId="{DFD8D9B8-D246-4018-88BB-528FC836AE23}" srcOrd="1" destOrd="0" presId="urn:microsoft.com/office/officeart/2005/8/layout/hierarchy2"/>
    <dgm:cxn modelId="{C0661EAD-54AF-4A11-88E2-C90C54640CE8}" srcId="{A9111697-A322-4D55-A1FD-81B2214A8E51}" destId="{75D81277-B4F1-42A5-B188-EE7C7BC31F29}" srcOrd="1" destOrd="0" parTransId="{A4A85903-AB5B-4D32-9376-41084376B6C3}" sibTransId="{D6417E59-CCA8-4C3E-9FF6-19185BD79B4D}"/>
    <dgm:cxn modelId="{79E0AABC-D9E2-4F2A-A006-7D5E7037BDF3}" type="presOf" srcId="{4DB411FD-E991-4948-8A30-2FCDDC4BCA7A}" destId="{3952AF58-B334-4043-8358-DFD11F4A7B50}" srcOrd="1" destOrd="0" presId="urn:microsoft.com/office/officeart/2005/8/layout/hierarchy2"/>
    <dgm:cxn modelId="{AA6923C7-9240-4D79-8D74-E793CF783423}" type="presOf" srcId="{A20BB670-3464-4FF0-85D6-8AD3A58205C8}" destId="{BA83D13F-AE0E-4F18-8A9F-471BFD5D70D9}" srcOrd="0" destOrd="0" presId="urn:microsoft.com/office/officeart/2005/8/layout/hierarchy2"/>
    <dgm:cxn modelId="{17B59BCA-54BC-4CB1-9A67-D76F49338AF9}" type="presOf" srcId="{FC8DADF2-F14C-4680-9F35-46EF0A29CE93}" destId="{AE51605E-796F-4756-8FE6-E0971E14E031}" srcOrd="0" destOrd="0" presId="urn:microsoft.com/office/officeart/2005/8/layout/hierarchy2"/>
    <dgm:cxn modelId="{EF6519D7-C1F5-4523-8588-826C83C7EF5B}" srcId="{A9111697-A322-4D55-A1FD-81B2214A8E51}" destId="{3D6CEEE2-6F5D-44DD-939F-13C32CA7145C}" srcOrd="2" destOrd="0" parTransId="{705102EF-0ECE-4ACE-B5EA-E16748FCDFA7}" sibTransId="{3828EEE5-DF91-49E0-B262-42F4C6EBE385}"/>
    <dgm:cxn modelId="{7F081CD7-176E-467F-96AA-A9838DB65EAD}" type="presOf" srcId="{FC8DADF2-F14C-4680-9F35-46EF0A29CE93}" destId="{FF523282-AE10-4E66-BE5A-C1EFA07EB45A}" srcOrd="1" destOrd="0" presId="urn:microsoft.com/office/officeart/2005/8/layout/hierarchy2"/>
    <dgm:cxn modelId="{C190F0D7-7447-4FDE-A385-9BE0C957D099}" type="presOf" srcId="{06AA33E7-E134-4CD2-8FA1-13AE526FAF2F}" destId="{F5D1E02A-DC05-4D32-9025-EEFA03D59424}" srcOrd="0" destOrd="0" presId="urn:microsoft.com/office/officeart/2005/8/layout/hierarchy2"/>
    <dgm:cxn modelId="{15DEE0DF-CF82-4468-ADA6-1AFC41C28F55}" type="presOf" srcId="{FA9FF383-95B1-4CCC-80A1-CC34A2BDA580}" destId="{943E3EFD-52E8-4882-AC9F-15AE8A74F7FA}" srcOrd="0" destOrd="0" presId="urn:microsoft.com/office/officeart/2005/8/layout/hierarchy2"/>
    <dgm:cxn modelId="{842CB0FB-AD27-4F25-8D45-628C7AF73B69}" type="presOf" srcId="{705102EF-0ECE-4ACE-B5EA-E16748FCDFA7}" destId="{F1A7FC27-88A2-4D06-9F40-8F3F4503170B}" srcOrd="1" destOrd="0" presId="urn:microsoft.com/office/officeart/2005/8/layout/hierarchy2"/>
    <dgm:cxn modelId="{431571C7-6AA3-486F-B0B7-183498FF26A1}" type="presParOf" srcId="{1330248F-60A2-4D00-BFEC-B6F6C53BD276}" destId="{480C9D48-4378-4D7A-B773-CC7DC24C746A}" srcOrd="0" destOrd="0" presId="urn:microsoft.com/office/officeart/2005/8/layout/hierarchy2"/>
    <dgm:cxn modelId="{49A6E3E8-F44D-4C60-9980-C9FC79F37F77}" type="presParOf" srcId="{480C9D48-4378-4D7A-B773-CC7DC24C746A}" destId="{A9E37FC1-BDBB-4C43-AAAB-3A26587CE5AD}" srcOrd="0" destOrd="0" presId="urn:microsoft.com/office/officeart/2005/8/layout/hierarchy2"/>
    <dgm:cxn modelId="{01DC0D97-0E8B-4E0F-BA17-A23763C5974E}" type="presParOf" srcId="{480C9D48-4378-4D7A-B773-CC7DC24C746A}" destId="{5B85B382-6A6F-48FF-A2BD-761B97327DA9}" srcOrd="1" destOrd="0" presId="urn:microsoft.com/office/officeart/2005/8/layout/hierarchy2"/>
    <dgm:cxn modelId="{94970734-AD3E-4298-B7BE-A32AAC752C12}" type="presParOf" srcId="{5B85B382-6A6F-48FF-A2BD-761B97327DA9}" destId="{0F100F55-7DFF-40CD-95EF-C419D3D82EF1}" srcOrd="0" destOrd="0" presId="urn:microsoft.com/office/officeart/2005/8/layout/hierarchy2"/>
    <dgm:cxn modelId="{6D72B7D5-F49B-4130-8029-F47A98EB9C90}" type="presParOf" srcId="{0F100F55-7DFF-40CD-95EF-C419D3D82EF1}" destId="{412239BE-C94B-492C-A671-76A19EEF755F}" srcOrd="0" destOrd="0" presId="urn:microsoft.com/office/officeart/2005/8/layout/hierarchy2"/>
    <dgm:cxn modelId="{DE0F84E8-05E4-4831-815C-0A7579A20903}" type="presParOf" srcId="{5B85B382-6A6F-48FF-A2BD-761B97327DA9}" destId="{B6619EBA-F572-471B-A6F4-7FC231F8B39E}" srcOrd="1" destOrd="0" presId="urn:microsoft.com/office/officeart/2005/8/layout/hierarchy2"/>
    <dgm:cxn modelId="{DD117F18-A781-4630-8557-66ECF14FF4B6}" type="presParOf" srcId="{B6619EBA-F572-471B-A6F4-7FC231F8B39E}" destId="{2134026E-3E69-44D2-B5CF-A3F57395C2DF}" srcOrd="0" destOrd="0" presId="urn:microsoft.com/office/officeart/2005/8/layout/hierarchy2"/>
    <dgm:cxn modelId="{F0336AF4-8CC3-4C25-8CF7-679E0F0C43A8}" type="presParOf" srcId="{B6619EBA-F572-471B-A6F4-7FC231F8B39E}" destId="{C81D9540-69BC-4384-861F-E75823743DFB}" srcOrd="1" destOrd="0" presId="urn:microsoft.com/office/officeart/2005/8/layout/hierarchy2"/>
    <dgm:cxn modelId="{179A1A2C-3DA7-4344-866A-578E812D67B1}" type="presParOf" srcId="{C81D9540-69BC-4384-861F-E75823743DFB}" destId="{5BBAFC3C-264E-4707-82B8-E775B3336497}" srcOrd="0" destOrd="0" presId="urn:microsoft.com/office/officeart/2005/8/layout/hierarchy2"/>
    <dgm:cxn modelId="{0C354A8C-CF0C-4458-8DDD-2DCB3BA31F91}" type="presParOf" srcId="{5BBAFC3C-264E-4707-82B8-E775B3336497}" destId="{3952AF58-B334-4043-8358-DFD11F4A7B50}" srcOrd="0" destOrd="0" presId="urn:microsoft.com/office/officeart/2005/8/layout/hierarchy2"/>
    <dgm:cxn modelId="{3B5E650A-CCB5-44EC-AE34-9120BC8928E0}" type="presParOf" srcId="{C81D9540-69BC-4384-861F-E75823743DFB}" destId="{3207AB07-776E-4BD8-BB9E-F2C6D93DC369}" srcOrd="1" destOrd="0" presId="urn:microsoft.com/office/officeart/2005/8/layout/hierarchy2"/>
    <dgm:cxn modelId="{EF84C35D-B55F-4B7A-A28C-DA4A556DF440}" type="presParOf" srcId="{3207AB07-776E-4BD8-BB9E-F2C6D93DC369}" destId="{F84F2CF0-7374-41A0-91A4-469B641C6B37}" srcOrd="0" destOrd="0" presId="urn:microsoft.com/office/officeart/2005/8/layout/hierarchy2"/>
    <dgm:cxn modelId="{C2B00D49-062A-456B-B62B-C5EFB019EFB1}" type="presParOf" srcId="{3207AB07-776E-4BD8-BB9E-F2C6D93DC369}" destId="{FB4C5876-2D11-4F31-A2C4-CDC8189AA49C}" srcOrd="1" destOrd="0" presId="urn:microsoft.com/office/officeart/2005/8/layout/hierarchy2"/>
    <dgm:cxn modelId="{E870E3A0-881F-422E-9F31-572DF92425A3}" type="presParOf" srcId="{C81D9540-69BC-4384-861F-E75823743DFB}" destId="{217D920D-8794-4A2C-9EDF-E0A1421ECAFC}" srcOrd="2" destOrd="0" presId="urn:microsoft.com/office/officeart/2005/8/layout/hierarchy2"/>
    <dgm:cxn modelId="{95315274-05C1-47B2-842E-98A71D6F06D2}" type="presParOf" srcId="{217D920D-8794-4A2C-9EDF-E0A1421ECAFC}" destId="{C386E81E-216B-4145-A263-DF83CBB3B9D6}" srcOrd="0" destOrd="0" presId="urn:microsoft.com/office/officeart/2005/8/layout/hierarchy2"/>
    <dgm:cxn modelId="{2B8FA3D6-E62D-4864-BA78-7B4BBC9683D7}" type="presParOf" srcId="{C81D9540-69BC-4384-861F-E75823743DFB}" destId="{30133F3E-FB0C-4AB2-9A35-9B7D281D9EFC}" srcOrd="3" destOrd="0" presId="urn:microsoft.com/office/officeart/2005/8/layout/hierarchy2"/>
    <dgm:cxn modelId="{BD1CD24E-50DD-4D91-89D9-FDD296DC110D}" type="presParOf" srcId="{30133F3E-FB0C-4AB2-9A35-9B7D281D9EFC}" destId="{FFEF549B-6708-4C9D-9C35-D64F152DE1CA}" srcOrd="0" destOrd="0" presId="urn:microsoft.com/office/officeart/2005/8/layout/hierarchy2"/>
    <dgm:cxn modelId="{73AD6C69-5FA5-4DB1-B8F6-CACF756CF8FF}" type="presParOf" srcId="{30133F3E-FB0C-4AB2-9A35-9B7D281D9EFC}" destId="{AE7E3EEF-638A-467E-AE44-E616C6C56505}" srcOrd="1" destOrd="0" presId="urn:microsoft.com/office/officeart/2005/8/layout/hierarchy2"/>
    <dgm:cxn modelId="{0C7BB0F9-B979-47FE-B5A3-67E73A71FC84}" type="presParOf" srcId="{C81D9540-69BC-4384-861F-E75823743DFB}" destId="{862C1B45-A08E-41CF-977B-5C1075B5A742}" srcOrd="4" destOrd="0" presId="urn:microsoft.com/office/officeart/2005/8/layout/hierarchy2"/>
    <dgm:cxn modelId="{15585B64-2073-42FF-A208-22BA5F037445}" type="presParOf" srcId="{862C1B45-A08E-41CF-977B-5C1075B5A742}" destId="{F1A7FC27-88A2-4D06-9F40-8F3F4503170B}" srcOrd="0" destOrd="0" presId="urn:microsoft.com/office/officeart/2005/8/layout/hierarchy2"/>
    <dgm:cxn modelId="{632D1CC3-7D0F-4B10-ADE1-54C778EE90C9}" type="presParOf" srcId="{C81D9540-69BC-4384-861F-E75823743DFB}" destId="{57404EE0-5F5C-4B58-AEE4-FD7E0E6B2D7F}" srcOrd="5" destOrd="0" presId="urn:microsoft.com/office/officeart/2005/8/layout/hierarchy2"/>
    <dgm:cxn modelId="{9B2B7094-3E4C-4134-B727-1621D857ABD2}" type="presParOf" srcId="{57404EE0-5F5C-4B58-AEE4-FD7E0E6B2D7F}" destId="{0CF05F64-2A98-4F0F-9AC8-065F65BFC66E}" srcOrd="0" destOrd="0" presId="urn:microsoft.com/office/officeart/2005/8/layout/hierarchy2"/>
    <dgm:cxn modelId="{821681FD-6726-4B74-B0C4-7716E7DBEEC7}" type="presParOf" srcId="{57404EE0-5F5C-4B58-AEE4-FD7E0E6B2D7F}" destId="{6B18F824-C498-4C39-98B7-5B693D1C2764}" srcOrd="1" destOrd="0" presId="urn:microsoft.com/office/officeart/2005/8/layout/hierarchy2"/>
    <dgm:cxn modelId="{38A60894-052C-4CB9-89F7-530C78B5C1AB}" type="presParOf" srcId="{C81D9540-69BC-4384-861F-E75823743DFB}" destId="{F1A39FF7-D184-4029-9ACB-884CFBAF31EA}" srcOrd="6" destOrd="0" presId="urn:microsoft.com/office/officeart/2005/8/layout/hierarchy2"/>
    <dgm:cxn modelId="{47FC0161-B6B2-4B54-B6B9-ACAC1E423C04}" type="presParOf" srcId="{F1A39FF7-D184-4029-9ACB-884CFBAF31EA}" destId="{9F362412-3B63-4503-802E-E908C8F9F242}" srcOrd="0" destOrd="0" presId="urn:microsoft.com/office/officeart/2005/8/layout/hierarchy2"/>
    <dgm:cxn modelId="{04850E37-AD56-4A03-B9D0-6E131DF16345}" type="presParOf" srcId="{C81D9540-69BC-4384-861F-E75823743DFB}" destId="{B6151E84-ABAB-4577-A219-9E5EB46EDC09}" srcOrd="7" destOrd="0" presId="urn:microsoft.com/office/officeart/2005/8/layout/hierarchy2"/>
    <dgm:cxn modelId="{85A46FDF-9875-4ADF-9A8A-781AB5B39130}" type="presParOf" srcId="{B6151E84-ABAB-4577-A219-9E5EB46EDC09}" destId="{F5D1E02A-DC05-4D32-9025-EEFA03D59424}" srcOrd="0" destOrd="0" presId="urn:microsoft.com/office/officeart/2005/8/layout/hierarchy2"/>
    <dgm:cxn modelId="{143FA0C7-0AEB-4B16-93FB-6F115D2A53C9}" type="presParOf" srcId="{B6151E84-ABAB-4577-A219-9E5EB46EDC09}" destId="{3E29DC99-AA02-40D5-A897-6881354D0248}" srcOrd="1" destOrd="0" presId="urn:microsoft.com/office/officeart/2005/8/layout/hierarchy2"/>
    <dgm:cxn modelId="{54F873FA-5AFF-4F30-9D7C-35AF270599E6}" type="presParOf" srcId="{C81D9540-69BC-4384-861F-E75823743DFB}" destId="{943E3EFD-52E8-4882-AC9F-15AE8A74F7FA}" srcOrd="8" destOrd="0" presId="urn:microsoft.com/office/officeart/2005/8/layout/hierarchy2"/>
    <dgm:cxn modelId="{490B6312-B575-4277-958C-5B18EBAD2604}" type="presParOf" srcId="{943E3EFD-52E8-4882-AC9F-15AE8A74F7FA}" destId="{C0C93B01-FE03-47A5-BC4E-BC98E0568D66}" srcOrd="0" destOrd="0" presId="urn:microsoft.com/office/officeart/2005/8/layout/hierarchy2"/>
    <dgm:cxn modelId="{F8B7AF31-11C9-496E-B38C-CA113492C7A0}" type="presParOf" srcId="{C81D9540-69BC-4384-861F-E75823743DFB}" destId="{A045400C-CDBC-44F7-959A-72698AB50373}" srcOrd="9" destOrd="0" presId="urn:microsoft.com/office/officeart/2005/8/layout/hierarchy2"/>
    <dgm:cxn modelId="{30FFE875-65D0-4BF2-94FB-1C3DD602EA0A}" type="presParOf" srcId="{A045400C-CDBC-44F7-959A-72698AB50373}" destId="{B2F82A37-B133-4909-B918-7AEA048CB870}" srcOrd="0" destOrd="0" presId="urn:microsoft.com/office/officeart/2005/8/layout/hierarchy2"/>
    <dgm:cxn modelId="{6BDBDEB7-32E8-4820-B6A8-4162BD9A816F}" type="presParOf" srcId="{A045400C-CDBC-44F7-959A-72698AB50373}" destId="{7A75255B-EACC-4F2C-80C9-CFFE1DCECBD1}" srcOrd="1" destOrd="0" presId="urn:microsoft.com/office/officeart/2005/8/layout/hierarchy2"/>
    <dgm:cxn modelId="{1B107100-8E93-41AA-BB6B-72FEDD700BE2}" type="presParOf" srcId="{C81D9540-69BC-4384-861F-E75823743DFB}" destId="{AE51605E-796F-4756-8FE6-E0971E14E031}" srcOrd="10" destOrd="0" presId="urn:microsoft.com/office/officeart/2005/8/layout/hierarchy2"/>
    <dgm:cxn modelId="{6CE2586E-193D-4408-8B21-C35A4FF5F4BD}" type="presParOf" srcId="{AE51605E-796F-4756-8FE6-E0971E14E031}" destId="{FF523282-AE10-4E66-BE5A-C1EFA07EB45A}" srcOrd="0" destOrd="0" presId="urn:microsoft.com/office/officeart/2005/8/layout/hierarchy2"/>
    <dgm:cxn modelId="{CDDE896A-29A4-4518-A9F8-F2A7250B6ECE}" type="presParOf" srcId="{C81D9540-69BC-4384-861F-E75823743DFB}" destId="{8C039914-DF55-4FDA-8E1B-3975C7B3C602}" srcOrd="11" destOrd="0" presId="urn:microsoft.com/office/officeart/2005/8/layout/hierarchy2"/>
    <dgm:cxn modelId="{62B288EE-B87D-487B-9119-4E59A1043521}" type="presParOf" srcId="{8C039914-DF55-4FDA-8E1B-3975C7B3C602}" destId="{68E50797-BC72-4EF3-8593-FD0ECC494BA2}" srcOrd="0" destOrd="0" presId="urn:microsoft.com/office/officeart/2005/8/layout/hierarchy2"/>
    <dgm:cxn modelId="{E6E31EA8-0744-4CAB-87A8-0BF4BFDF9186}" type="presParOf" srcId="{8C039914-DF55-4FDA-8E1B-3975C7B3C602}" destId="{81E6294C-45B5-4ACD-B8F6-FA9BC394BC06}" srcOrd="1" destOrd="0" presId="urn:microsoft.com/office/officeart/2005/8/layout/hierarchy2"/>
    <dgm:cxn modelId="{03FA0E06-B2D2-4050-AD7E-FDADAFA7670C}" type="presParOf" srcId="{C81D9540-69BC-4384-861F-E75823743DFB}" destId="{BA83D13F-AE0E-4F18-8A9F-471BFD5D70D9}" srcOrd="12" destOrd="0" presId="urn:microsoft.com/office/officeart/2005/8/layout/hierarchy2"/>
    <dgm:cxn modelId="{E7A7C49E-FF84-4C16-AC85-F89C8EBFC65E}" type="presParOf" srcId="{BA83D13F-AE0E-4F18-8A9F-471BFD5D70D9}" destId="{DFD8D9B8-D246-4018-88BB-528FC836AE23}" srcOrd="0" destOrd="0" presId="urn:microsoft.com/office/officeart/2005/8/layout/hierarchy2"/>
    <dgm:cxn modelId="{4FE345D6-C755-4ED2-8AD0-6172AEE23F31}" type="presParOf" srcId="{C81D9540-69BC-4384-861F-E75823743DFB}" destId="{94AE4586-2120-40DE-9689-50572A6984CA}" srcOrd="13" destOrd="0" presId="urn:microsoft.com/office/officeart/2005/8/layout/hierarchy2"/>
    <dgm:cxn modelId="{7EE29FDC-EC3C-4BBB-A657-AF5998B0891C}" type="presParOf" srcId="{94AE4586-2120-40DE-9689-50572A6984CA}" destId="{1A21D977-A654-40BF-BC59-E7B25818CC25}" srcOrd="0" destOrd="0" presId="urn:microsoft.com/office/officeart/2005/8/layout/hierarchy2"/>
    <dgm:cxn modelId="{026B692F-014C-4F11-82EF-97CCC34F1E32}" type="presParOf" srcId="{94AE4586-2120-40DE-9689-50572A6984CA}" destId="{9A7DB76E-58B8-445F-87F3-54029EB04258}" srcOrd="1" destOrd="0" presId="urn:microsoft.com/office/officeart/2005/8/layout/hierarchy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37FC1-BDBB-4C43-AAAB-3A26587CE5AD}">
      <dsp:nvSpPr>
        <dsp:cNvPr id="0" name=""/>
        <dsp:cNvSpPr/>
      </dsp:nvSpPr>
      <dsp:spPr>
        <a:xfrm>
          <a:off x="0" y="2645970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sp:txBody>
      <dsp:txXfrm>
        <a:off x="21939" y="2667909"/>
        <a:ext cx="1454239" cy="705180"/>
      </dsp:txXfrm>
    </dsp:sp>
    <dsp:sp modelId="{0F100F55-7DFF-40CD-95EF-C419D3D82EF1}">
      <dsp:nvSpPr>
        <dsp:cNvPr id="0" name=""/>
        <dsp:cNvSpPr/>
      </dsp:nvSpPr>
      <dsp:spPr>
        <a:xfrm rot="19922094">
          <a:off x="1463264" y="2869156"/>
          <a:ext cx="59698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596983" y="113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746831" y="2865602"/>
        <a:ext cx="29849" cy="29849"/>
      </dsp:txXfrm>
    </dsp:sp>
    <dsp:sp modelId="{2134026E-3E69-44D2-B5CF-A3F57395C2DF}">
      <dsp:nvSpPr>
        <dsp:cNvPr id="0" name=""/>
        <dsp:cNvSpPr/>
      </dsp:nvSpPr>
      <dsp:spPr>
        <a:xfrm>
          <a:off x="2025394" y="2366024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sp:txBody>
      <dsp:txXfrm>
        <a:off x="2047333" y="2387963"/>
        <a:ext cx="1454239" cy="705180"/>
      </dsp:txXfrm>
    </dsp:sp>
    <dsp:sp modelId="{5BBAFC3C-264E-4707-82B8-E775B3336497}">
      <dsp:nvSpPr>
        <dsp:cNvPr id="0" name=""/>
        <dsp:cNvSpPr/>
      </dsp:nvSpPr>
      <dsp:spPr>
        <a:xfrm rot="17687007">
          <a:off x="2781731" y="1569662"/>
          <a:ext cx="2554295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554295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995022" y="1517175"/>
        <a:ext cx="127714" cy="127714"/>
      </dsp:txXfrm>
    </dsp:sp>
    <dsp:sp modelId="{F84F2CF0-7374-41A0-91A4-469B641C6B37}">
      <dsp:nvSpPr>
        <dsp:cNvPr id="0" name=""/>
        <dsp:cNvSpPr/>
      </dsp:nvSpPr>
      <dsp:spPr>
        <a:xfrm>
          <a:off x="4594247" y="46983"/>
          <a:ext cx="4113472" cy="749058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sp:txBody>
      <dsp:txXfrm>
        <a:off x="4616186" y="68922"/>
        <a:ext cx="4069594" cy="705180"/>
      </dsp:txXfrm>
    </dsp:sp>
    <dsp:sp modelId="{217D920D-8794-4A2C-9EDF-E0A1421ECAFC}">
      <dsp:nvSpPr>
        <dsp:cNvPr id="0" name=""/>
        <dsp:cNvSpPr/>
      </dsp:nvSpPr>
      <dsp:spPr>
        <a:xfrm rot="18378006">
          <a:off x="3154564" y="2000371"/>
          <a:ext cx="180862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808629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013663" y="1966526"/>
        <a:ext cx="90431" cy="90431"/>
      </dsp:txXfrm>
    </dsp:sp>
    <dsp:sp modelId="{FFEF549B-6708-4C9D-9C35-D64F152DE1CA}">
      <dsp:nvSpPr>
        <dsp:cNvPr id="0" name=""/>
        <dsp:cNvSpPr/>
      </dsp:nvSpPr>
      <dsp:spPr>
        <a:xfrm>
          <a:off x="4594247" y="908400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sp:txBody>
      <dsp:txXfrm>
        <a:off x="4616186" y="930339"/>
        <a:ext cx="4065834" cy="705180"/>
      </dsp:txXfrm>
    </dsp:sp>
    <dsp:sp modelId="{862C1B45-A08E-41CF-977B-5C1075B5A742}">
      <dsp:nvSpPr>
        <dsp:cNvPr id="0" name=""/>
        <dsp:cNvSpPr/>
      </dsp:nvSpPr>
      <dsp:spPr>
        <a:xfrm rot="19853405">
          <a:off x="3446112" y="2431080"/>
          <a:ext cx="122553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225534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8241" y="2411812"/>
        <a:ext cx="61276" cy="61276"/>
      </dsp:txXfrm>
    </dsp:sp>
    <dsp:sp modelId="{0CF05F64-2A98-4F0F-9AC8-065F65BFC66E}">
      <dsp:nvSpPr>
        <dsp:cNvPr id="0" name=""/>
        <dsp:cNvSpPr/>
      </dsp:nvSpPr>
      <dsp:spPr>
        <a:xfrm>
          <a:off x="4594247" y="1769818"/>
          <a:ext cx="4115240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1791757"/>
        <a:ext cx="4071362" cy="705180"/>
      </dsp:txXfrm>
    </dsp:sp>
    <dsp:sp modelId="{F1A39FF7-D184-4029-9ACB-884CFBAF31EA}">
      <dsp:nvSpPr>
        <dsp:cNvPr id="0" name=""/>
        <dsp:cNvSpPr/>
      </dsp:nvSpPr>
      <dsp:spPr>
        <a:xfrm rot="834701">
          <a:off x="3507333" y="2861789"/>
          <a:ext cx="110309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103091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1302" y="2845582"/>
        <a:ext cx="55154" cy="55154"/>
      </dsp:txXfrm>
    </dsp:sp>
    <dsp:sp modelId="{F5D1E02A-DC05-4D32-9025-EEFA03D59424}">
      <dsp:nvSpPr>
        <dsp:cNvPr id="0" name=""/>
        <dsp:cNvSpPr/>
      </dsp:nvSpPr>
      <dsp:spPr>
        <a:xfrm>
          <a:off x="4594247" y="2631236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2653175"/>
        <a:ext cx="4065834" cy="705180"/>
      </dsp:txXfrm>
    </dsp:sp>
    <dsp:sp modelId="{943E3EFD-52E8-4882-AC9F-15AE8A74F7FA}">
      <dsp:nvSpPr>
        <dsp:cNvPr id="0" name=""/>
        <dsp:cNvSpPr/>
      </dsp:nvSpPr>
      <dsp:spPr>
        <a:xfrm rot="2787428">
          <a:off x="3281742" y="3292498"/>
          <a:ext cx="155427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55427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0022" y="3265012"/>
        <a:ext cx="77713" cy="77713"/>
      </dsp:txXfrm>
    </dsp:sp>
    <dsp:sp modelId="{B2F82A37-B133-4909-B918-7AEA048CB870}">
      <dsp:nvSpPr>
        <dsp:cNvPr id="0" name=""/>
        <dsp:cNvSpPr/>
      </dsp:nvSpPr>
      <dsp:spPr>
        <a:xfrm>
          <a:off x="4594247" y="3492654"/>
          <a:ext cx="4150236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3514593"/>
        <a:ext cx="4106358" cy="705180"/>
      </dsp:txXfrm>
    </dsp:sp>
    <dsp:sp modelId="{AE51605E-796F-4756-8FE6-E0971E14E031}">
      <dsp:nvSpPr>
        <dsp:cNvPr id="0" name=""/>
        <dsp:cNvSpPr/>
      </dsp:nvSpPr>
      <dsp:spPr>
        <a:xfrm rot="3701623">
          <a:off x="2929852" y="3723207"/>
          <a:ext cx="225805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25805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002428" y="3678126"/>
        <a:ext cx="112902" cy="112902"/>
      </dsp:txXfrm>
    </dsp:sp>
    <dsp:sp modelId="{68E50797-BC72-4EF3-8593-FD0ECC494BA2}">
      <dsp:nvSpPr>
        <dsp:cNvPr id="0" name=""/>
        <dsp:cNvSpPr/>
      </dsp:nvSpPr>
      <dsp:spPr>
        <a:xfrm>
          <a:off x="4594247" y="4354072"/>
          <a:ext cx="4091300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4376011"/>
        <a:ext cx="4047422" cy="705180"/>
      </dsp:txXfrm>
    </dsp:sp>
    <dsp:sp modelId="{BA83D13F-AE0E-4F18-8A9F-471BFD5D70D9}">
      <dsp:nvSpPr>
        <dsp:cNvPr id="0" name=""/>
        <dsp:cNvSpPr/>
      </dsp:nvSpPr>
      <dsp:spPr>
        <a:xfrm rot="4149988">
          <a:off x="2553575" y="4136067"/>
          <a:ext cx="3010607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3010607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83614" y="4072172"/>
        <a:ext cx="150530" cy="150530"/>
      </dsp:txXfrm>
    </dsp:sp>
    <dsp:sp modelId="{1A21D977-A654-40BF-BC59-E7B25818CC25}">
      <dsp:nvSpPr>
        <dsp:cNvPr id="0" name=""/>
        <dsp:cNvSpPr/>
      </dsp:nvSpPr>
      <dsp:spPr>
        <a:xfrm>
          <a:off x="4594247" y="5179792"/>
          <a:ext cx="4115240" cy="749058"/>
        </a:xfrm>
        <a:prstGeom prst="roundRect">
          <a:avLst>
            <a:gd name="adj" fmla="val 10000"/>
          </a:avLst>
        </a:prstGeom>
        <a:solidFill>
          <a:schemeClr val="bg1">
            <a:lumMod val="50000"/>
          </a:schemeClr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5201731"/>
        <a:ext cx="4071362" cy="7051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E37FC1-BDBB-4C43-AAAB-3A26587CE5AD}">
      <dsp:nvSpPr>
        <dsp:cNvPr id="0" name=""/>
        <dsp:cNvSpPr/>
      </dsp:nvSpPr>
      <dsp:spPr>
        <a:xfrm>
          <a:off x="0" y="2645970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 based App - PBL</a:t>
          </a:r>
        </a:p>
      </dsp:txBody>
      <dsp:txXfrm>
        <a:off x="21939" y="2667909"/>
        <a:ext cx="1454239" cy="705180"/>
      </dsp:txXfrm>
    </dsp:sp>
    <dsp:sp modelId="{0F100F55-7DFF-40CD-95EF-C419D3D82EF1}">
      <dsp:nvSpPr>
        <dsp:cNvPr id="0" name=""/>
        <dsp:cNvSpPr/>
      </dsp:nvSpPr>
      <dsp:spPr>
        <a:xfrm rot="19922094">
          <a:off x="1463264" y="2869156"/>
          <a:ext cx="59698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596983" y="1137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1746831" y="2865602"/>
        <a:ext cx="29849" cy="29849"/>
      </dsp:txXfrm>
    </dsp:sp>
    <dsp:sp modelId="{2134026E-3E69-44D2-B5CF-A3F57395C2DF}">
      <dsp:nvSpPr>
        <dsp:cNvPr id="0" name=""/>
        <dsp:cNvSpPr/>
      </dsp:nvSpPr>
      <dsp:spPr>
        <a:xfrm>
          <a:off x="2025394" y="2366024"/>
          <a:ext cx="1498117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Web</a:t>
          </a:r>
        </a:p>
      </dsp:txBody>
      <dsp:txXfrm>
        <a:off x="2047333" y="2387963"/>
        <a:ext cx="1454239" cy="705180"/>
      </dsp:txXfrm>
    </dsp:sp>
    <dsp:sp modelId="{5BBAFC3C-264E-4707-82B8-E775B3336497}">
      <dsp:nvSpPr>
        <dsp:cNvPr id="0" name=""/>
        <dsp:cNvSpPr/>
      </dsp:nvSpPr>
      <dsp:spPr>
        <a:xfrm rot="17687007">
          <a:off x="2781731" y="1569662"/>
          <a:ext cx="2554295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554295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9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995022" y="1517175"/>
        <a:ext cx="127714" cy="127714"/>
      </dsp:txXfrm>
    </dsp:sp>
    <dsp:sp modelId="{F84F2CF0-7374-41A0-91A4-469B641C6B37}">
      <dsp:nvSpPr>
        <dsp:cNvPr id="0" name=""/>
        <dsp:cNvSpPr/>
      </dsp:nvSpPr>
      <dsp:spPr>
        <a:xfrm>
          <a:off x="4594247" y="46983"/>
          <a:ext cx="4113472" cy="749058"/>
        </a:xfrm>
        <a:prstGeom prst="roundRect">
          <a:avLst>
            <a:gd name="adj" fmla="val 10000"/>
          </a:avLst>
        </a:prstGeom>
        <a:solidFill>
          <a:srgbClr val="FFFF00"/>
        </a:solidFill>
        <a:ln w="25400" cap="flat" cmpd="sng" algn="ctr">
          <a:solidFill>
            <a:prstClr val="black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Day 1, 2, 3, 4, 5, 6 – Login  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prstClr val="black"/>
              </a:solidFill>
              <a:latin typeface="Times New Roman" pitchFamily="18" charset="0"/>
              <a:ea typeface="+mn-ea"/>
              <a:cs typeface="Times New Roman" pitchFamily="18" charset="0"/>
            </a:rPr>
            <a:t>Servlet, JDBC</a:t>
          </a:r>
        </a:p>
      </dsp:txBody>
      <dsp:txXfrm>
        <a:off x="4616186" y="68922"/>
        <a:ext cx="4069594" cy="705180"/>
      </dsp:txXfrm>
    </dsp:sp>
    <dsp:sp modelId="{217D920D-8794-4A2C-9EDF-E0A1421ECAFC}">
      <dsp:nvSpPr>
        <dsp:cNvPr id="0" name=""/>
        <dsp:cNvSpPr/>
      </dsp:nvSpPr>
      <dsp:spPr>
        <a:xfrm rot="18378006">
          <a:off x="3154564" y="2000371"/>
          <a:ext cx="1808629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808629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00" kern="1200">
            <a:solidFill>
              <a:schemeClr val="tx1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013663" y="1966526"/>
        <a:ext cx="90431" cy="90431"/>
      </dsp:txXfrm>
    </dsp:sp>
    <dsp:sp modelId="{FFEF549B-6708-4C9D-9C35-D64F152DE1CA}">
      <dsp:nvSpPr>
        <dsp:cNvPr id="0" name=""/>
        <dsp:cNvSpPr/>
      </dsp:nvSpPr>
      <dsp:spPr>
        <a:xfrm>
          <a:off x="4594247" y="908400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7, 8, 9 – Search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Break Down</a:t>
          </a:r>
        </a:p>
      </dsp:txBody>
      <dsp:txXfrm>
        <a:off x="4616186" y="930339"/>
        <a:ext cx="4065834" cy="705180"/>
      </dsp:txXfrm>
    </dsp:sp>
    <dsp:sp modelId="{862C1B45-A08E-41CF-977B-5C1075B5A742}">
      <dsp:nvSpPr>
        <dsp:cNvPr id="0" name=""/>
        <dsp:cNvSpPr/>
      </dsp:nvSpPr>
      <dsp:spPr>
        <a:xfrm rot="19853405">
          <a:off x="3446112" y="2431080"/>
          <a:ext cx="1225534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225534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8241" y="2411812"/>
        <a:ext cx="61276" cy="61276"/>
      </dsp:txXfrm>
    </dsp:sp>
    <dsp:sp modelId="{0CF05F64-2A98-4F0F-9AC8-065F65BFC66E}">
      <dsp:nvSpPr>
        <dsp:cNvPr id="0" name=""/>
        <dsp:cNvSpPr/>
      </dsp:nvSpPr>
      <dsp:spPr>
        <a:xfrm>
          <a:off x="4594247" y="1769818"/>
          <a:ext cx="4115240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10, 11 – MVC2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JSP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1791757"/>
        <a:ext cx="4071362" cy="705180"/>
      </dsp:txXfrm>
    </dsp:sp>
    <dsp:sp modelId="{F1A39FF7-D184-4029-9ACB-884CFBAF31EA}">
      <dsp:nvSpPr>
        <dsp:cNvPr id="0" name=""/>
        <dsp:cNvSpPr/>
      </dsp:nvSpPr>
      <dsp:spPr>
        <a:xfrm rot="834701">
          <a:off x="3507333" y="2861789"/>
          <a:ext cx="1103091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103091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31302" y="2845582"/>
        <a:ext cx="55154" cy="55154"/>
      </dsp:txXfrm>
    </dsp:sp>
    <dsp:sp modelId="{F5D1E02A-DC05-4D32-9025-EEFA03D59424}">
      <dsp:nvSpPr>
        <dsp:cNvPr id="0" name=""/>
        <dsp:cNvSpPr/>
      </dsp:nvSpPr>
      <dsp:spPr>
        <a:xfrm>
          <a:off x="4594247" y="2631236"/>
          <a:ext cx="4109712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12, 13, 14, 15 – CUD, Shopping Carts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Sessions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2653175"/>
        <a:ext cx="4065834" cy="705180"/>
      </dsp:txXfrm>
    </dsp:sp>
    <dsp:sp modelId="{943E3EFD-52E8-4882-AC9F-15AE8A74F7FA}">
      <dsp:nvSpPr>
        <dsp:cNvPr id="0" name=""/>
        <dsp:cNvSpPr/>
      </dsp:nvSpPr>
      <dsp:spPr>
        <a:xfrm rot="2787428">
          <a:off x="3281742" y="3292498"/>
          <a:ext cx="155427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155427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020022" y="3265012"/>
        <a:ext cx="77713" cy="77713"/>
      </dsp:txXfrm>
    </dsp:sp>
    <dsp:sp modelId="{B2F82A37-B133-4909-B918-7AEA048CB870}">
      <dsp:nvSpPr>
        <dsp:cNvPr id="0" name=""/>
        <dsp:cNvSpPr/>
      </dsp:nvSpPr>
      <dsp:spPr>
        <a:xfrm>
          <a:off x="4594247" y="3492654"/>
          <a:ext cx="4150236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16, 17 – Login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JavaBeans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3514593"/>
        <a:ext cx="4106358" cy="705180"/>
      </dsp:txXfrm>
    </dsp:sp>
    <dsp:sp modelId="{AE51605E-796F-4756-8FE6-E0971E14E031}">
      <dsp:nvSpPr>
        <dsp:cNvPr id="0" name=""/>
        <dsp:cNvSpPr/>
      </dsp:nvSpPr>
      <dsp:spPr>
        <a:xfrm rot="3701623">
          <a:off x="2929852" y="3723207"/>
          <a:ext cx="2258053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2258053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002428" y="3678126"/>
        <a:ext cx="112902" cy="112902"/>
      </dsp:txXfrm>
    </dsp:sp>
    <dsp:sp modelId="{68E50797-BC72-4EF3-8593-FD0ECC494BA2}">
      <dsp:nvSpPr>
        <dsp:cNvPr id="0" name=""/>
        <dsp:cNvSpPr/>
      </dsp:nvSpPr>
      <dsp:spPr>
        <a:xfrm>
          <a:off x="4594247" y="4354072"/>
          <a:ext cx="4091300" cy="749058"/>
        </a:xfrm>
        <a:prstGeom prst="roundRect">
          <a:avLst>
            <a:gd name="adj" fmla="val 10000"/>
          </a:avLst>
        </a:prstGeom>
        <a:solidFill>
          <a:srgbClr val="FFFF66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18, 19, 20 – CRUD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 2 Complete - JSTL - </a:t>
          </a:r>
          <a:r>
            <a:rPr lang="en-US" sz="18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Taglib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4376011"/>
        <a:ext cx="4047422" cy="705180"/>
      </dsp:txXfrm>
    </dsp:sp>
    <dsp:sp modelId="{BA83D13F-AE0E-4F18-8A9F-471BFD5D70D9}">
      <dsp:nvSpPr>
        <dsp:cNvPr id="0" name=""/>
        <dsp:cNvSpPr/>
      </dsp:nvSpPr>
      <dsp:spPr>
        <a:xfrm rot="4149988">
          <a:off x="2553575" y="4136067"/>
          <a:ext cx="3010607" cy="22741"/>
        </a:xfrm>
        <a:custGeom>
          <a:avLst/>
          <a:gdLst/>
          <a:ahLst/>
          <a:cxnLst/>
          <a:rect l="0" t="0" r="0" b="0"/>
          <a:pathLst>
            <a:path>
              <a:moveTo>
                <a:pt x="0" y="11370"/>
              </a:moveTo>
              <a:lnTo>
                <a:pt x="3010607" y="1137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983614" y="4072172"/>
        <a:ext cx="150530" cy="150530"/>
      </dsp:txXfrm>
    </dsp:sp>
    <dsp:sp modelId="{1A21D977-A654-40BF-BC59-E7B25818CC25}">
      <dsp:nvSpPr>
        <dsp:cNvPr id="0" name=""/>
        <dsp:cNvSpPr/>
      </dsp:nvSpPr>
      <dsp:spPr>
        <a:xfrm>
          <a:off x="4594247" y="5179792"/>
          <a:ext cx="4115240" cy="749058"/>
        </a:xfrm>
        <a:prstGeom prst="roundRect">
          <a:avLst>
            <a:gd name="adj" fmla="val 10000"/>
          </a:avLst>
        </a:prstGeom>
        <a:solidFill>
          <a:schemeClr val="bg1"/>
        </a:solidFill>
        <a:ln w="25400" cap="flat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Day 21, 22, 23 – Filter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MVC2 Using Filter as Controller</a:t>
          </a:r>
          <a:endParaRPr lang="en-US" sz="1800" kern="1200" dirty="0">
            <a:solidFill>
              <a:schemeClr val="bg1">
                <a:lumMod val="75000"/>
              </a:schemeClr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4616186" y="5201731"/>
        <a:ext cx="4071362" cy="7051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0A6EDE92-D28B-4502-8F55-E7735AB0E034}" type="datetimeFigureOut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B0AAB61A-54DB-4828-B471-1655F10F0596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66789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0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29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39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49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70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80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90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00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11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21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31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41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52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72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82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93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03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13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23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34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44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4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54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4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75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85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95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0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1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2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3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4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5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7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87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97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08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18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2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48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Char char="-"/>
            </a:pPr>
            <a:endParaRPr lang="en-US" altLang="en-US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3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58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69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89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25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10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30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51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71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81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12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2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53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73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84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94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46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14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35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55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76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96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37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solidFill>
                <a:srgbClr val="00FF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78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99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09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66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19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40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60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81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01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76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22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32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42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2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63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835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937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40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040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42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142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87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245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47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347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449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2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65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757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859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961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064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166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974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69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269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371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473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6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678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7811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8835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9859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0883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1907" name="Rectangle 3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D2268F-5881-470D-B890-5603591020FE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FAEAA5C-87AE-4FAB-8ED8-8667B3879929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254319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77EAF9-D065-4781-A438-442AB384D779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180DC2-84F8-4769-B770-51D1191EE993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2322448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0AF60F-806F-4F63-8540-1322997B3A7F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8CBDCC-423A-491E-BF69-948E142A1D1C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2791255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E88FD6-A796-43F1-BF01-59A01241DF5C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82171A-0026-43A3-A9AA-F3ADFAE2FA44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0267191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E5D596-8F8A-4094-AE50-3F1DAF793EBB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810DAB0-7A40-4D1F-908D-7969971C17E4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484813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2">
                  <a:lumMod val="60000"/>
                  <a:lumOff val="40000"/>
                </a:schemeClr>
              </a:buClr>
              <a:buSzPct val="80000"/>
              <a:buFont typeface="Wingdings" pitchFamily="2" charset="2"/>
              <a:buChar char="l"/>
              <a:defRPr>
                <a:latin typeface="Arial" pitchFamily="34" charset="0"/>
                <a:cs typeface="Arial" pitchFamily="34" charset="0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4FA8D-A705-42DE-8F92-22F54F7EE764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E2BAC2-420C-457D-A573-2E655CA91DEE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410579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8965C2-912D-4761-99B4-96ADEB51E0A0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71D2FF-C3F8-47AF-BE96-072733699369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290552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254F61-EF4D-45F1-BC88-14FBFB7E815A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80F204-0B34-4DF9-9E13-C3182AAE5CD0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485501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4D81E6-7DB3-409C-82F9-5AF33F290A9C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86DB61-4AE7-4D43-A493-B158FDA5156A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4290556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C09D58-CCAC-4EEF-ACCD-3B70E5F0E748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B8052C-615F-41EA-BE40-1C41D9D4B132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921636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1D4ABB-44CA-4DDE-8343-59486F6836E1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9BDDB6B-8095-4089-9185-2BC03762585F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39450548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E34477-46B5-46BF-9DA5-140AA88D40C5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1C0516-FC93-49DB-AF08-DC55C228B588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8786329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B2BCA2-5840-42C6-A332-27D4A62D3471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25229B-28C5-4273-B4A9-2B0A43001435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</p:spTree>
    <p:extLst>
      <p:ext uri="{BB962C8B-B14F-4D97-AF65-F5344CB8AC3E}">
        <p14:creationId xmlns:p14="http://schemas.microsoft.com/office/powerpoint/2010/main" val="146703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fld id="{E157B2CC-EFDB-415D-B96C-195D94CA8D88}" type="datetime1">
              <a:rPr lang="en-US"/>
              <a:pPr>
                <a:defRPr/>
              </a:pPr>
              <a:t>4/2/2022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7BABCA11-0D6E-43E9-9410-26283CD114D5}" type="slidenum">
              <a:rPr lang="en-US" altLang="en-US"/>
              <a:pPr/>
              <a:t>‹#›</a:t>
            </a:fld>
            <a:r>
              <a:rPr lang="en-US" altLang="en-US"/>
              <a:t>/40</a:t>
            </a:r>
          </a:p>
        </p:txBody>
      </p:sp>
      <p:pic>
        <p:nvPicPr>
          <p:cNvPr id="2055" name="Picture 7" descr="logoNhoFPT.jpg"/>
          <p:cNvPicPr>
            <a:picLocks noChangeAspect="1"/>
          </p:cNvPicPr>
          <p:nvPr userDrawn="1"/>
        </p:nvPicPr>
        <p:blipFill>
          <a:blip r:embed="rId1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98120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32" r:id="rId1"/>
    <p:sldLayoutId id="2147483833" r:id="rId2"/>
    <p:sldLayoutId id="2147483834" r:id="rId3"/>
    <p:sldLayoutId id="2147483835" r:id="rId4"/>
    <p:sldLayoutId id="2147483836" r:id="rId5"/>
    <p:sldLayoutId id="2147483837" r:id="rId6"/>
    <p:sldLayoutId id="2147483838" r:id="rId7"/>
    <p:sldLayoutId id="2147483839" r:id="rId8"/>
    <p:sldLayoutId id="2147483840" r:id="rId9"/>
    <p:sldLayoutId id="2147483841" r:id="rId10"/>
    <p:sldLayoutId id="2147483842" r:id="rId11"/>
    <p:sldLayoutId id="2147483843" r:id="rId12"/>
    <p:sldLayoutId id="2147483844" r:id="rId13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8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3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8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2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0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0" y="1676400"/>
            <a:ext cx="9144000" cy="2438400"/>
          </a:xfrm>
        </p:spPr>
        <p:txBody>
          <a:bodyPr/>
          <a:lstStyle/>
          <a:p>
            <a:pPr eaLnBrk="1" hangingPunct="1"/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Tag Libraries </a:t>
            </a: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JSTL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</a:t>
            </a:r>
            <a:r>
              <a:rPr lang="en-US" altLang="en-US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 Tag</a:t>
            </a: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40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#JSTL #</a:t>
            </a:r>
            <a:r>
              <a:rPr lang="en-US" altLang="en-US" sz="4000" b="1" i="1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CustomTag</a:t>
            </a:r>
            <a:r>
              <a:rPr lang="en-US" altLang="en-US" sz="4000" b="1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 b="1" i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#Dynamic</a:t>
            </a:r>
            <a:endParaRPr lang="en-US" altLang="en-US" sz="4000" b="1" i="1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Type of Tag Library</a:t>
            </a:r>
          </a:p>
        </p:txBody>
      </p:sp>
      <p:sp>
        <p:nvSpPr>
          <p:cNvPr id="12291" name="AutoShape 5"/>
          <p:cNvSpPr>
            <a:spLocks noChangeArrowheads="1"/>
          </p:cNvSpPr>
          <p:nvPr/>
        </p:nvSpPr>
        <p:spPr bwMode="auto">
          <a:xfrm>
            <a:off x="2444750" y="1662113"/>
            <a:ext cx="4419600" cy="762000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2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JSP Standard Tag Library (JSTL)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284163" y="3933825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</a:t>
            </a: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5505450" y="3960813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I18N &amp; Formatting Tag Library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3749675" y="3948113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</a:t>
            </a: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7302500" y="3948113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XML Tag Library</a:t>
            </a:r>
          </a:p>
        </p:txBody>
      </p:sp>
      <p:sp>
        <p:nvSpPr>
          <p:cNvPr id="2" name="AutoShape 5"/>
          <p:cNvSpPr>
            <a:spLocks noChangeArrowheads="1"/>
          </p:cNvSpPr>
          <p:nvPr/>
        </p:nvSpPr>
        <p:spPr bwMode="auto">
          <a:xfrm>
            <a:off x="2022475" y="3937000"/>
            <a:ext cx="1676400" cy="9144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EL Functions</a:t>
            </a:r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1454150" y="2424113"/>
            <a:ext cx="6553200" cy="1536700"/>
            <a:chOff x="916" y="1518"/>
            <a:chExt cx="4128" cy="968"/>
          </a:xfrm>
        </p:grpSpPr>
        <p:sp>
          <p:nvSpPr>
            <p:cNvPr id="12298" name="Line 20"/>
            <p:cNvSpPr>
              <a:spLocks noChangeShapeType="1"/>
            </p:cNvSpPr>
            <p:nvPr/>
          </p:nvSpPr>
          <p:spPr bwMode="auto">
            <a:xfrm>
              <a:off x="2980" y="1518"/>
              <a:ext cx="0" cy="384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299" name="Line 18"/>
            <p:cNvSpPr>
              <a:spLocks noChangeShapeType="1"/>
            </p:cNvSpPr>
            <p:nvPr/>
          </p:nvSpPr>
          <p:spPr bwMode="auto">
            <a:xfrm>
              <a:off x="916" y="1902"/>
              <a:ext cx="206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0" name="Line 12"/>
            <p:cNvSpPr>
              <a:spLocks noChangeShapeType="1"/>
            </p:cNvSpPr>
            <p:nvPr/>
          </p:nvSpPr>
          <p:spPr bwMode="auto">
            <a:xfrm>
              <a:off x="916" y="1902"/>
              <a:ext cx="0" cy="57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1" name="Line 18"/>
            <p:cNvSpPr>
              <a:spLocks noChangeShapeType="1"/>
            </p:cNvSpPr>
            <p:nvPr/>
          </p:nvSpPr>
          <p:spPr bwMode="auto">
            <a:xfrm>
              <a:off x="2980" y="1902"/>
              <a:ext cx="206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2" name="Line 12"/>
            <p:cNvSpPr>
              <a:spLocks noChangeShapeType="1"/>
            </p:cNvSpPr>
            <p:nvPr/>
          </p:nvSpPr>
          <p:spPr bwMode="auto">
            <a:xfrm>
              <a:off x="1926" y="1885"/>
              <a:ext cx="0" cy="57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3" name="Line 12"/>
            <p:cNvSpPr>
              <a:spLocks noChangeShapeType="1"/>
            </p:cNvSpPr>
            <p:nvPr/>
          </p:nvSpPr>
          <p:spPr bwMode="auto">
            <a:xfrm>
              <a:off x="3912" y="1910"/>
              <a:ext cx="0" cy="57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4" name="Line 12"/>
            <p:cNvSpPr>
              <a:spLocks noChangeShapeType="1"/>
            </p:cNvSpPr>
            <p:nvPr/>
          </p:nvSpPr>
          <p:spPr bwMode="auto">
            <a:xfrm>
              <a:off x="5044" y="1902"/>
              <a:ext cx="0" cy="57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305" name="Line 12"/>
            <p:cNvSpPr>
              <a:spLocks noChangeShapeType="1"/>
            </p:cNvSpPr>
            <p:nvPr/>
          </p:nvSpPr>
          <p:spPr bwMode="auto">
            <a:xfrm>
              <a:off x="2972" y="1902"/>
              <a:ext cx="0" cy="57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Page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4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8413"/>
            <a:ext cx="9144000" cy="340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Servlet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342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9650"/>
            <a:ext cx="8802688" cy="582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Servlet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445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8924925" cy="570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Servlet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547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49375"/>
            <a:ext cx="9144000" cy="293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050"/>
            <a:ext cx="9144000" cy="5792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499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JSTL 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587375" y="2940050"/>
            <a:ext cx="7065963" cy="5222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3638"/>
            <a:ext cx="9001125" cy="463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7523" name="Rectangle 2"/>
          <p:cNvSpPr>
            <a:spLocks noGrp="1"/>
          </p:cNvSpPr>
          <p:nvPr>
            <p:ph type="title" idx="4294967295"/>
          </p:nvPr>
        </p:nvSpPr>
        <p:spPr>
          <a:xfrm>
            <a:off x="2493963" y="0"/>
            <a:ext cx="6650037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647825" y="2055813"/>
            <a:ext cx="7313613" cy="65246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536700" y="2884488"/>
            <a:ext cx="7607300" cy="10398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942975" y="1685925"/>
            <a:ext cx="8201025" cy="41783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  <p:bldP spid="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6800"/>
            <a:ext cx="9144000" cy="498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47" name="Rectangle 2"/>
          <p:cNvSpPr>
            <a:spLocks noGrp="1"/>
          </p:cNvSpPr>
          <p:nvPr>
            <p:ph type="title" idx="4294967295"/>
          </p:nvPr>
        </p:nvSpPr>
        <p:spPr>
          <a:xfrm>
            <a:off x="2493963" y="0"/>
            <a:ext cx="6650037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874713" y="1549400"/>
            <a:ext cx="8269287" cy="19748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6950"/>
            <a:ext cx="9144000" cy="496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1" name="Rectangle 2"/>
          <p:cNvSpPr>
            <a:spLocks noGrp="1"/>
          </p:cNvSpPr>
          <p:nvPr>
            <p:ph type="title" idx="4294967295"/>
          </p:nvPr>
        </p:nvSpPr>
        <p:spPr>
          <a:xfrm>
            <a:off x="2493963" y="0"/>
            <a:ext cx="6650037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5916613" y="1190625"/>
            <a:ext cx="1149350" cy="27146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/>
          </p:cNvSpPr>
          <p:nvPr>
            <p:ph type="title" idx="4294967295"/>
          </p:nvPr>
        </p:nvSpPr>
        <p:spPr>
          <a:xfrm>
            <a:off x="2493963" y="0"/>
            <a:ext cx="6650037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</a:t>
            </a:r>
          </a:p>
        </p:txBody>
      </p:sp>
      <p:pic>
        <p:nvPicPr>
          <p:cNvPr id="11059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84313"/>
            <a:ext cx="91440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2951163" y="1689100"/>
            <a:ext cx="1149350" cy="27146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455738" y="1517650"/>
            <a:ext cx="7688262" cy="164147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0"/>
            <a:ext cx="8640762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– Improvement  </a:t>
            </a:r>
          </a:p>
        </p:txBody>
      </p:sp>
      <p:pic>
        <p:nvPicPr>
          <p:cNvPr id="11161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5700"/>
            <a:ext cx="9144000" cy="513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330325" y="2230438"/>
            <a:ext cx="6621463" cy="7985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388938" y="3865563"/>
            <a:ext cx="8755062" cy="2112962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239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7411" name="Rectangle 3"/>
          <p:cNvSpPr>
            <a:spLocks noGrp="1"/>
          </p:cNvSpPr>
          <p:nvPr>
            <p:ph type="body" idx="4294967295"/>
          </p:nvPr>
        </p:nvSpPr>
        <p:spPr>
          <a:xfrm>
            <a:off x="0" y="992188"/>
            <a:ext cx="9144000" cy="5522912"/>
          </a:xfrm>
        </p:spPr>
        <p:txBody>
          <a:bodyPr/>
          <a:lstStyle/>
          <a:p>
            <a:pPr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library contains the tags for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looping, expression evaluation, handle flow controls, and basic input and output.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It can be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declared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</a:p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&lt;%@ taglib prefix=“c” uri= “http://java.sun.com/jsp/jstl/core” %&gt;</a:t>
            </a:r>
          </a:p>
          <a:p>
            <a:pPr algn="just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 Purpose Tags</a:t>
            </a:r>
          </a:p>
          <a:p>
            <a:pPr lvl="1"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Are used to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set, remove and display variable values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that are created within a JSP page. </a:t>
            </a:r>
          </a:p>
          <a:p>
            <a:pPr lvl="1" algn="just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The core tag library contains tags for 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getting, setting and displaying attribute values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vi-V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20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20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/>
          </p:cNvSpPr>
          <p:nvPr>
            <p:ph type="title" idx="4294967295"/>
          </p:nvPr>
        </p:nvSpPr>
        <p:spPr>
          <a:xfrm>
            <a:off x="503238" y="0"/>
            <a:ext cx="8640762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– Improvement  </a:t>
            </a:r>
          </a:p>
        </p:txBody>
      </p:sp>
      <p:pic>
        <p:nvPicPr>
          <p:cNvPr id="11264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1412875"/>
            <a:ext cx="6513513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427163" y="1427163"/>
            <a:ext cx="5832475" cy="4794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371600" y="1925638"/>
            <a:ext cx="5943600" cy="3470275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66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Tag 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TLD</a:t>
            </a:r>
          </a:p>
        </p:txBody>
      </p:sp>
      <p:sp>
        <p:nvSpPr>
          <p:cNvPr id="113667" name="Rectangle 3"/>
          <p:cNvSpPr>
            <a:spLocks noGrp="1"/>
          </p:cNvSpPr>
          <p:nvPr>
            <p:ph type="body" idx="4294967295"/>
          </p:nvPr>
        </p:nvSpPr>
        <p:spPr>
          <a:xfrm>
            <a:off x="0" y="6186488"/>
            <a:ext cx="9144000" cy="671512"/>
          </a:xfrm>
        </p:spPr>
        <p:txBody>
          <a:bodyPr/>
          <a:lstStyle/>
          <a:p>
            <a:pPr algn="just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Click Next Button</a:t>
            </a:r>
            <a:endParaRPr lang="vi-V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366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13" y="1160463"/>
            <a:ext cx="7391400" cy="5094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8713"/>
            <a:ext cx="6072188" cy="4189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691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5093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TLD</a:t>
            </a:r>
          </a:p>
        </p:txBody>
      </p:sp>
      <p:sp>
        <p:nvSpPr>
          <p:cNvPr id="120835" name="Rectangle 3"/>
          <p:cNvSpPr>
            <a:spLocks noGrp="1"/>
          </p:cNvSpPr>
          <p:nvPr>
            <p:ph type="body" idx="4294967295"/>
          </p:nvPr>
        </p:nvSpPr>
        <p:spPr>
          <a:xfrm>
            <a:off x="0" y="5341938"/>
            <a:ext cx="9144000" cy="12620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Finish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Button</a:t>
            </a:r>
          </a:p>
          <a:p>
            <a:pPr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tld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file 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tlds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directory</a:t>
            </a:r>
          </a:p>
          <a:p>
            <a:pPr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Do not modify anything in this tld file because the netbeans is automatically the tld information when the next step is executed</a:t>
            </a:r>
            <a:endParaRPr lang="vi-V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838" name="Rectangle 6"/>
          <p:cNvSpPr>
            <a:spLocks noChangeArrowheads="1"/>
          </p:cNvSpPr>
          <p:nvPr/>
        </p:nvSpPr>
        <p:spPr bwMode="auto">
          <a:xfrm>
            <a:off x="2325688" y="1677988"/>
            <a:ext cx="712787" cy="2143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39" name="Line 7"/>
          <p:cNvSpPr>
            <a:spLocks noChangeShapeType="1"/>
          </p:cNvSpPr>
          <p:nvPr/>
        </p:nvSpPr>
        <p:spPr bwMode="auto">
          <a:xfrm>
            <a:off x="3051175" y="1784350"/>
            <a:ext cx="34163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0" name="Rectangle 8"/>
          <p:cNvSpPr>
            <a:spLocks noChangeArrowheads="1"/>
          </p:cNvSpPr>
          <p:nvPr/>
        </p:nvSpPr>
        <p:spPr bwMode="auto">
          <a:xfrm>
            <a:off x="2311400" y="2395538"/>
            <a:ext cx="3651250" cy="17303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41" name="Line 9"/>
          <p:cNvSpPr>
            <a:spLocks noChangeShapeType="1"/>
          </p:cNvSpPr>
          <p:nvPr/>
        </p:nvSpPr>
        <p:spPr bwMode="auto">
          <a:xfrm>
            <a:off x="5964238" y="2473325"/>
            <a:ext cx="5651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2" name="Text Box 10"/>
          <p:cNvSpPr txBox="1">
            <a:spLocks noChangeArrowheads="1"/>
          </p:cNvSpPr>
          <p:nvPr/>
        </p:nvSpPr>
        <p:spPr bwMode="auto">
          <a:xfrm>
            <a:off x="6494463" y="2125663"/>
            <a:ext cx="2754312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Modify or Browse the location that is used to store tag lib. </a:t>
            </a:r>
          </a:p>
        </p:txBody>
      </p:sp>
      <p:sp>
        <p:nvSpPr>
          <p:cNvPr id="120843" name="Rectangle 11"/>
          <p:cNvSpPr>
            <a:spLocks noChangeArrowheads="1"/>
          </p:cNvSpPr>
          <p:nvPr/>
        </p:nvSpPr>
        <p:spPr bwMode="auto">
          <a:xfrm>
            <a:off x="2047875" y="3044825"/>
            <a:ext cx="2652713" cy="4826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0844" name="Line 12"/>
          <p:cNvSpPr>
            <a:spLocks noChangeShapeType="1"/>
          </p:cNvSpPr>
          <p:nvPr/>
        </p:nvSpPr>
        <p:spPr bwMode="auto">
          <a:xfrm>
            <a:off x="4711700" y="3182938"/>
            <a:ext cx="1747838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0845" name="Text Box 13"/>
          <p:cNvSpPr txBox="1">
            <a:spLocks noChangeArrowheads="1"/>
          </p:cNvSpPr>
          <p:nvPr/>
        </p:nvSpPr>
        <p:spPr bwMode="auto">
          <a:xfrm>
            <a:off x="6330950" y="2846388"/>
            <a:ext cx="2638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Modify the URI or prefix (shortname)</a:t>
            </a:r>
          </a:p>
        </p:txBody>
      </p:sp>
      <p:sp>
        <p:nvSpPr>
          <p:cNvPr id="120847" name="Text Box 15"/>
          <p:cNvSpPr txBox="1">
            <a:spLocks noChangeArrowheads="1"/>
          </p:cNvSpPr>
          <p:nvPr/>
        </p:nvSpPr>
        <p:spPr bwMode="auto">
          <a:xfrm>
            <a:off x="6421438" y="1589088"/>
            <a:ext cx="263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Fill your tld name</a:t>
            </a:r>
          </a:p>
        </p:txBody>
      </p:sp>
      <p:pic>
        <p:nvPicPr>
          <p:cNvPr id="79889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2050" y="3509963"/>
            <a:ext cx="264795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20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4" dur="500"/>
                                        <p:tgtEl>
                                          <p:spTgt spid="120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08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20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0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0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0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20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08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1208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1208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798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835" grpId="0" build="p"/>
      <p:bldP spid="120838" grpId="0" animBg="1"/>
      <p:bldP spid="120840" grpId="0" animBg="1"/>
      <p:bldP spid="120842" grpId="0"/>
      <p:bldP spid="120843" grpId="0" animBg="1"/>
      <p:bldP spid="120845" grpId="0"/>
      <p:bldP spid="120847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Tag Handler</a:t>
            </a:r>
          </a:p>
        </p:txBody>
      </p:sp>
      <p:sp>
        <p:nvSpPr>
          <p:cNvPr id="122883" name="Rectangle 3"/>
          <p:cNvSpPr>
            <a:spLocks noGrp="1"/>
          </p:cNvSpPr>
          <p:nvPr>
            <p:ph type="body" idx="4294967295"/>
          </p:nvPr>
        </p:nvSpPr>
        <p:spPr>
          <a:xfrm>
            <a:off x="0" y="5915025"/>
            <a:ext cx="9144000" cy="671513"/>
          </a:xfrm>
        </p:spPr>
        <p:txBody>
          <a:bodyPr/>
          <a:lstStyle/>
          <a:p>
            <a:pPr algn="just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Click Next Button</a:t>
            </a:r>
            <a:endParaRPr lang="vi-V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571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850" y="1117600"/>
            <a:ext cx="69437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1228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7163"/>
            <a:ext cx="5997575" cy="413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6739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2255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Tag Handler</a:t>
            </a:r>
          </a:p>
        </p:txBody>
      </p:sp>
      <p:sp>
        <p:nvSpPr>
          <p:cNvPr id="124931" name="Rectangle 3"/>
          <p:cNvSpPr>
            <a:spLocks noGrp="1"/>
          </p:cNvSpPr>
          <p:nvPr>
            <p:ph type="body" idx="4294967295"/>
          </p:nvPr>
        </p:nvSpPr>
        <p:spPr>
          <a:xfrm>
            <a:off x="0" y="5880100"/>
            <a:ext cx="9144000" cy="671513"/>
          </a:xfrm>
        </p:spPr>
        <p:txBody>
          <a:bodyPr/>
          <a:lstStyle/>
          <a:p>
            <a:pPr algn="just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Click Next Button</a:t>
            </a:r>
            <a:endParaRPr lang="vi-V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2290763" y="2011363"/>
            <a:ext cx="712787" cy="2143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4935" name="Line 7"/>
          <p:cNvSpPr>
            <a:spLocks noChangeShapeType="1"/>
          </p:cNvSpPr>
          <p:nvPr/>
        </p:nvSpPr>
        <p:spPr bwMode="auto">
          <a:xfrm>
            <a:off x="3016250" y="2117725"/>
            <a:ext cx="34163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6" name="Text Box 8"/>
          <p:cNvSpPr txBox="1">
            <a:spLocks noChangeArrowheads="1"/>
          </p:cNvSpPr>
          <p:nvPr/>
        </p:nvSpPr>
        <p:spPr bwMode="auto">
          <a:xfrm>
            <a:off x="6362700" y="1930400"/>
            <a:ext cx="263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Fill your tld name</a:t>
            </a:r>
          </a:p>
        </p:txBody>
      </p:sp>
      <p:sp>
        <p:nvSpPr>
          <p:cNvPr id="124937" name="Rectangle 9"/>
          <p:cNvSpPr>
            <a:spLocks noChangeArrowheads="1"/>
          </p:cNvSpPr>
          <p:nvPr/>
        </p:nvSpPr>
        <p:spPr bwMode="auto">
          <a:xfrm>
            <a:off x="2305050" y="2765425"/>
            <a:ext cx="712788" cy="2143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4938" name="Line 10"/>
          <p:cNvSpPr>
            <a:spLocks noChangeShapeType="1"/>
          </p:cNvSpPr>
          <p:nvPr/>
        </p:nvSpPr>
        <p:spPr bwMode="auto">
          <a:xfrm>
            <a:off x="3003550" y="2857500"/>
            <a:ext cx="34163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39" name="Text Box 11"/>
          <p:cNvSpPr txBox="1">
            <a:spLocks noChangeArrowheads="1"/>
          </p:cNvSpPr>
          <p:nvPr/>
        </p:nvSpPr>
        <p:spPr bwMode="auto">
          <a:xfrm>
            <a:off x="6389688" y="2697163"/>
            <a:ext cx="263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Choose or type the package</a:t>
            </a:r>
          </a:p>
        </p:txBody>
      </p:sp>
      <p:sp>
        <p:nvSpPr>
          <p:cNvPr id="124940" name="Rectangle 12"/>
          <p:cNvSpPr>
            <a:spLocks noChangeArrowheads="1"/>
          </p:cNvSpPr>
          <p:nvPr/>
        </p:nvSpPr>
        <p:spPr bwMode="auto">
          <a:xfrm>
            <a:off x="1712913" y="3421063"/>
            <a:ext cx="1438275" cy="4968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4941" name="Line 13"/>
          <p:cNvSpPr>
            <a:spLocks noChangeShapeType="1"/>
          </p:cNvSpPr>
          <p:nvPr/>
        </p:nvSpPr>
        <p:spPr bwMode="auto">
          <a:xfrm>
            <a:off x="3152775" y="3719513"/>
            <a:ext cx="34163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4942" name="Text Box 14"/>
          <p:cNvSpPr txBox="1">
            <a:spLocks noChangeArrowheads="1"/>
          </p:cNvSpPr>
          <p:nvPr/>
        </p:nvSpPr>
        <p:spPr bwMode="auto">
          <a:xfrm>
            <a:off x="6608763" y="3586163"/>
            <a:ext cx="263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Choose Simple Tag Support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24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4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24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4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4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4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24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/>
      <p:bldP spid="124934" grpId="0" animBg="1"/>
      <p:bldP spid="124936" grpId="0"/>
      <p:bldP spid="124937" grpId="0" animBg="1"/>
      <p:bldP spid="124939" grpId="0"/>
      <p:bldP spid="124940" grpId="0" animBg="1"/>
      <p:bldP spid="124942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1244600"/>
            <a:ext cx="5853113" cy="455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3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16681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Tag Handler</a:t>
            </a:r>
          </a:p>
        </p:txBody>
      </p:sp>
      <p:sp>
        <p:nvSpPr>
          <p:cNvPr id="117764" name="Rectangle 3"/>
          <p:cNvSpPr>
            <a:spLocks noGrp="1"/>
          </p:cNvSpPr>
          <p:nvPr>
            <p:ph type="body" idx="4294967295"/>
          </p:nvPr>
        </p:nvSpPr>
        <p:spPr>
          <a:xfrm>
            <a:off x="0" y="5951538"/>
            <a:ext cx="9144000" cy="671512"/>
          </a:xfrm>
        </p:spPr>
        <p:txBody>
          <a:bodyPr/>
          <a:lstStyle/>
          <a:p>
            <a:pPr algn="just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Click Browse Button to add the information to tld</a:t>
            </a:r>
            <a:endParaRPr lang="vi-V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991" name="Rectangle 15"/>
          <p:cNvSpPr>
            <a:spLocks noChangeArrowheads="1"/>
          </p:cNvSpPr>
          <p:nvPr/>
        </p:nvSpPr>
        <p:spPr bwMode="auto">
          <a:xfrm>
            <a:off x="2433638" y="3048000"/>
            <a:ext cx="1949450" cy="1603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6992" name="Line 16"/>
          <p:cNvSpPr>
            <a:spLocks noChangeShapeType="1"/>
          </p:cNvSpPr>
          <p:nvPr/>
        </p:nvSpPr>
        <p:spPr bwMode="auto">
          <a:xfrm>
            <a:off x="4395788" y="3100388"/>
            <a:ext cx="2179637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993" name="Text Box 17"/>
          <p:cNvSpPr txBox="1">
            <a:spLocks noChangeArrowheads="1"/>
          </p:cNvSpPr>
          <p:nvPr/>
        </p:nvSpPr>
        <p:spPr bwMode="auto">
          <a:xfrm>
            <a:off x="6505575" y="2832100"/>
            <a:ext cx="2638425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Choose the Body Tag, choose empty</a:t>
            </a:r>
          </a:p>
        </p:txBody>
      </p:sp>
      <p:sp>
        <p:nvSpPr>
          <p:cNvPr id="126994" name="Rectangle 18"/>
          <p:cNvSpPr>
            <a:spLocks noChangeArrowheads="1"/>
          </p:cNvSpPr>
          <p:nvPr/>
        </p:nvSpPr>
        <p:spPr bwMode="auto">
          <a:xfrm>
            <a:off x="5003800" y="3830638"/>
            <a:ext cx="577850" cy="187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6995" name="Line 19"/>
          <p:cNvSpPr>
            <a:spLocks noChangeShapeType="1"/>
          </p:cNvSpPr>
          <p:nvPr/>
        </p:nvSpPr>
        <p:spPr bwMode="auto">
          <a:xfrm>
            <a:off x="5567363" y="3883025"/>
            <a:ext cx="889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996" name="Text Box 20"/>
          <p:cNvSpPr txBox="1">
            <a:spLocks noChangeArrowheads="1"/>
          </p:cNvSpPr>
          <p:nvPr/>
        </p:nvSpPr>
        <p:spPr bwMode="auto">
          <a:xfrm>
            <a:off x="6480175" y="3703638"/>
            <a:ext cx="2638425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Add attribute to custom tag</a:t>
            </a:r>
          </a:p>
        </p:txBody>
      </p:sp>
      <p:sp>
        <p:nvSpPr>
          <p:cNvPr id="126997" name="Rectangle 21"/>
          <p:cNvSpPr>
            <a:spLocks noChangeArrowheads="1"/>
          </p:cNvSpPr>
          <p:nvPr/>
        </p:nvSpPr>
        <p:spPr bwMode="auto">
          <a:xfrm>
            <a:off x="4991100" y="2243138"/>
            <a:ext cx="644525" cy="2143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6998" name="Line 22"/>
          <p:cNvSpPr>
            <a:spLocks noChangeShapeType="1"/>
          </p:cNvSpPr>
          <p:nvPr/>
        </p:nvSpPr>
        <p:spPr bwMode="auto">
          <a:xfrm>
            <a:off x="5635625" y="2363788"/>
            <a:ext cx="8890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6999" name="Text Box 23"/>
          <p:cNvSpPr txBox="1">
            <a:spLocks noChangeArrowheads="1"/>
          </p:cNvSpPr>
          <p:nvPr/>
        </p:nvSpPr>
        <p:spPr bwMode="auto">
          <a:xfrm>
            <a:off x="6505575" y="1820863"/>
            <a:ext cx="26384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Browse to choose the tld file that will be updated information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6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26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26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26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26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26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26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91" grpId="0" animBg="1"/>
      <p:bldP spid="126993" grpId="0"/>
      <p:bldP spid="126994" grpId="0" animBg="1"/>
      <p:bldP spid="126996" grpId="0"/>
      <p:bldP spid="126997" grpId="0" animBg="1"/>
      <p:bldP spid="126999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375" y="1312863"/>
            <a:ext cx="538162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8787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2112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Tag Handler</a:t>
            </a:r>
          </a:p>
        </p:txBody>
      </p:sp>
      <p:sp>
        <p:nvSpPr>
          <p:cNvPr id="129027" name="Rectangle 3"/>
          <p:cNvSpPr>
            <a:spLocks noGrp="1"/>
          </p:cNvSpPr>
          <p:nvPr>
            <p:ph type="body" idx="4294967295"/>
          </p:nvPr>
        </p:nvSpPr>
        <p:spPr>
          <a:xfrm>
            <a:off x="0" y="4397375"/>
            <a:ext cx="9144000" cy="19399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Choose the tld file 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Then, Click Select File Button, then choose the empty option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Click Finish Button on New Files Diaglog</a:t>
            </a:r>
          </a:p>
          <a:p>
            <a:pPr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TagHandler Class is created and the custom tag information is automatically updated in the selected tld file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878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9875"/>
            <a:ext cx="3856038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6994" name="Rectangle 18"/>
          <p:cNvSpPr>
            <a:spLocks noChangeArrowheads="1"/>
          </p:cNvSpPr>
          <p:nvPr/>
        </p:nvSpPr>
        <p:spPr bwMode="auto">
          <a:xfrm>
            <a:off x="4367213" y="3124200"/>
            <a:ext cx="3265487" cy="8794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9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90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90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290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26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027" grpId="0" build="p"/>
      <p:bldP spid="126994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2700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Tag Handler</a:t>
            </a:r>
          </a:p>
        </p:txBody>
      </p:sp>
      <p:sp>
        <p:nvSpPr>
          <p:cNvPr id="119811" name="Rectangle 6"/>
          <p:cNvSpPr>
            <a:spLocks noChangeArrowheads="1"/>
          </p:cNvSpPr>
          <p:nvPr/>
        </p:nvSpPr>
        <p:spPr bwMode="auto">
          <a:xfrm>
            <a:off x="250825" y="1171575"/>
            <a:ext cx="8893175" cy="55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To create emptyTag, clear the body contents in class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080" name="Rectangle 8"/>
          <p:cNvSpPr>
            <a:spLocks noChangeArrowheads="1"/>
          </p:cNvSpPr>
          <p:nvPr/>
        </p:nvSpPr>
        <p:spPr bwMode="auto">
          <a:xfrm>
            <a:off x="250825" y="2570163"/>
            <a:ext cx="8893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Change “extends SimpleTagSupport” to “implements Tag”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082" name="Rectangle 10"/>
          <p:cNvSpPr>
            <a:spLocks noChangeArrowheads="1"/>
          </p:cNvSpPr>
          <p:nvPr/>
        </p:nvSpPr>
        <p:spPr bwMode="auto">
          <a:xfrm>
            <a:off x="241300" y="4022725"/>
            <a:ext cx="8893175" cy="56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Click “Light Bulb” to implement all abstract methods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1084" name="Rectangle 12"/>
          <p:cNvSpPr>
            <a:spLocks noChangeArrowheads="1"/>
          </p:cNvSpPr>
          <p:nvPr/>
        </p:nvSpPr>
        <p:spPr bwMode="auto">
          <a:xfrm>
            <a:off x="250825" y="5503863"/>
            <a:ext cx="8893175" cy="113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Coding the doStartTag, doEndTag method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the tag on the Jsp with taglib directive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1085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838" y="1597025"/>
            <a:ext cx="7242175" cy="92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947988"/>
            <a:ext cx="763905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87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4406900"/>
            <a:ext cx="7408862" cy="1071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10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3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1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13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310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10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80" grpId="0" build="p" bldLvl="2"/>
      <p:bldP spid="131082" grpId="0" build="p" bldLvl="2"/>
      <p:bldP spid="131084" grpId="0" build="p" bldLvl="2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1366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Create Tag Handler</a:t>
            </a:r>
          </a:p>
        </p:txBody>
      </p:sp>
      <p:pic>
        <p:nvPicPr>
          <p:cNvPr id="120835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130300"/>
            <a:ext cx="6792912" cy="542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3233738" y="1112838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1011238" y="3490913"/>
            <a:ext cx="2155825" cy="2698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919163" y="5091113"/>
            <a:ext cx="2049462" cy="30003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  <p:bldP spid="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122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Reference</a:t>
            </a:r>
          </a:p>
        </p:txBody>
      </p:sp>
      <p:sp>
        <p:nvSpPr>
          <p:cNvPr id="121859" name="Rectangle 4"/>
          <p:cNvSpPr>
            <a:spLocks noChangeArrowheads="1"/>
          </p:cNvSpPr>
          <p:nvPr/>
        </p:nvSpPr>
        <p:spPr bwMode="auto">
          <a:xfrm>
            <a:off x="250825" y="1163638"/>
            <a:ext cx="889317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Compile the TagHandler class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Then create the JSP page with following contents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8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3" y="2078038"/>
            <a:ext cx="7177087" cy="273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5" name="Rectangle 7"/>
          <p:cNvSpPr>
            <a:spLocks noChangeArrowheads="1"/>
          </p:cNvSpPr>
          <p:nvPr/>
        </p:nvSpPr>
        <p:spPr bwMode="auto">
          <a:xfrm>
            <a:off x="250825" y="4987925"/>
            <a:ext cx="4379913" cy="96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EVAL_PAGE to</a:t>
            </a:r>
            <a:b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SKIP_PAGE in </a:t>
            </a:r>
            <a:r>
              <a:rPr lang="en-US" altLang="en-US" sz="2400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doEndTag</a:t>
            </a:r>
            <a:r>
              <a:rPr lang="en-US" altLang="en-US" sz="24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()</a:t>
            </a:r>
            <a:endParaRPr lang="vi-VN" altLang="en-US" sz="2400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217488" y="2071688"/>
            <a:ext cx="4884737" cy="2825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705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650" y="2016125"/>
            <a:ext cx="394335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7051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4438" y="5259388"/>
            <a:ext cx="39433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7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35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87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175" grpId="0"/>
      <p:bldP spid="1454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General Purposes</a:t>
            </a:r>
          </a:p>
        </p:txBody>
      </p:sp>
      <p:graphicFrame>
        <p:nvGraphicFramePr>
          <p:cNvPr id="19475" name="Group 19"/>
          <p:cNvGraphicFramePr>
            <a:graphicFrameLocks noGrp="1"/>
          </p:cNvGraphicFramePr>
          <p:nvPr/>
        </p:nvGraphicFramePr>
        <p:xfrm>
          <a:off x="0" y="1079500"/>
          <a:ext cx="9104313" cy="5700999"/>
        </p:xfrm>
        <a:graphic>
          <a:graphicData uri="http://schemas.openxmlformats.org/drawingml/2006/table">
            <a:tbl>
              <a:tblPr/>
              <a:tblGrid>
                <a:gridCol w="14977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65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31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926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&lt;c:set&gt;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c:set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varName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value=“value/exp”   scope=“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|request|session|application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/&gt;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Assigns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or update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a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variable in scope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Similar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set attribute to some scope using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setAttribute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method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&lt;c:set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=”simple” value=”${2+1}” scope=“session”/&gt;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Similar to &lt;%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session.setAttribute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(“simple”, new Integer(2+1)) %&gt;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set can be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accessed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using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${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} on page, or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${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scope.varName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}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on page or other pages, or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		&lt;%=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scope.getAttribute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(“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varName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”) %&gt;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91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&lt;c:remove&gt;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&lt;c:remove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varName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scope=“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page|request|session|application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/&gt;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Remove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scope variable. This is an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empty tag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Similar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remove attribute from some scope using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removeAttribute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method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fr-FR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: &lt;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c:remove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var=”simple” scope=”session”/&gt;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Similar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&lt;% </a:t>
                      </a:r>
                      <a:r>
                        <a:rPr kumimoji="0" lang="fr-FR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session.removeAttribute</a:t>
                      </a:r>
                      <a:r>
                        <a:rPr kumimoji="0" lang="fr-FR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(”simple”) %&gt;</a:t>
                      </a: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225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 – Example  </a:t>
            </a:r>
          </a:p>
        </p:txBody>
      </p:sp>
      <p:pic>
        <p:nvPicPr>
          <p:cNvPr id="1228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25" y="1160463"/>
            <a:ext cx="6834188" cy="553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4271963" y="1173163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750888" y="4251325"/>
            <a:ext cx="3025775" cy="2555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668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 – Example </a:t>
            </a:r>
          </a:p>
        </p:txBody>
      </p:sp>
      <p:pic>
        <p:nvPicPr>
          <p:cNvPr id="1239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1152525"/>
            <a:ext cx="7413625" cy="543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201613" y="1157288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0" y="2773363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446088" y="5562600"/>
            <a:ext cx="3025775" cy="2555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  <p:bldP spid="3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2813"/>
            <a:ext cx="6310313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1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2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 – Example </a:t>
            </a:r>
          </a:p>
        </p:txBody>
      </p:sp>
      <p:pic>
        <p:nvPicPr>
          <p:cNvPr id="124932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4875"/>
            <a:ext cx="894080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3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25" y="4010025"/>
            <a:ext cx="3267075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2"/>
          <p:cNvSpPr>
            <a:spLocks noGrp="1"/>
          </p:cNvSpPr>
          <p:nvPr>
            <p:ph type="title" idx="4294967295"/>
          </p:nvPr>
        </p:nvSpPr>
        <p:spPr>
          <a:xfrm>
            <a:off x="242888" y="0"/>
            <a:ext cx="8901112" cy="1108075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TagSupport </a:t>
            </a:r>
          </a:p>
        </p:txBody>
      </p:sp>
      <p:sp>
        <p:nvSpPr>
          <p:cNvPr id="125955" name="Rectangle 3"/>
          <p:cNvSpPr>
            <a:spLocks noGrp="1"/>
          </p:cNvSpPr>
          <p:nvPr>
            <p:ph type="body" idx="4294967295"/>
          </p:nvPr>
        </p:nvSpPr>
        <p:spPr>
          <a:xfrm>
            <a:off x="185738" y="1285875"/>
            <a:ext cx="8958262" cy="5357813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</a:t>
            </a:r>
            <a:r>
              <a:rPr lang="en-US" alt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prefix:name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attr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=”value”&gt;&lt;/</a:t>
            </a:r>
            <a:r>
              <a:rPr lang="en-US" altLang="en-US" sz="28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prefix:name</a:t>
            </a:r>
            <a:r>
              <a:rPr lang="en-US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or without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body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attributes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called as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parameterized tags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Attributes are passed to the tags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arguments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passed to method.   </a:t>
            </a:r>
          </a:p>
          <a:p>
            <a:pPr algn="just">
              <a:lnSpc>
                <a:spcPct val="9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done to customize the behavior of a custom tag. 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2395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TagSupport </a:t>
            </a:r>
          </a:p>
        </p:txBody>
      </p:sp>
      <p:sp>
        <p:nvSpPr>
          <p:cNvPr id="126979" name="Rectangle 3"/>
          <p:cNvSpPr>
            <a:spLocks noGrp="1"/>
          </p:cNvSpPr>
          <p:nvPr>
            <p:ph type="body" idx="4294967295"/>
          </p:nvPr>
        </p:nvSpPr>
        <p:spPr>
          <a:xfrm>
            <a:off x="0" y="1335088"/>
            <a:ext cx="9144000" cy="10096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After browsing to tld finish, choose the New button to Add Attribute to custom Tag</a:t>
            </a:r>
            <a:endParaRPr lang="vi-V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698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3" y="2395538"/>
            <a:ext cx="30099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1354138" y="2714625"/>
            <a:ext cx="712787" cy="2143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366" name="Line 6"/>
          <p:cNvSpPr>
            <a:spLocks noChangeShapeType="1"/>
          </p:cNvSpPr>
          <p:nvPr/>
        </p:nvSpPr>
        <p:spPr bwMode="auto">
          <a:xfrm>
            <a:off x="2079625" y="2820988"/>
            <a:ext cx="34163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67" name="Text Box 7"/>
          <p:cNvSpPr txBox="1">
            <a:spLocks noChangeArrowheads="1"/>
          </p:cNvSpPr>
          <p:nvPr/>
        </p:nvSpPr>
        <p:spPr bwMode="auto">
          <a:xfrm>
            <a:off x="5426075" y="2633663"/>
            <a:ext cx="2127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Fill the attribute name</a:t>
            </a:r>
          </a:p>
        </p:txBody>
      </p:sp>
      <p:sp>
        <p:nvSpPr>
          <p:cNvPr id="143368" name="Rectangle 8"/>
          <p:cNvSpPr>
            <a:spLocks noChangeArrowheads="1"/>
          </p:cNvSpPr>
          <p:nvPr/>
        </p:nvSpPr>
        <p:spPr bwMode="auto">
          <a:xfrm>
            <a:off x="1341438" y="2955925"/>
            <a:ext cx="1317625" cy="2555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369" name="Line 9"/>
          <p:cNvSpPr>
            <a:spLocks noChangeShapeType="1"/>
          </p:cNvSpPr>
          <p:nvPr/>
        </p:nvSpPr>
        <p:spPr bwMode="auto">
          <a:xfrm>
            <a:off x="2657475" y="3103563"/>
            <a:ext cx="282575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70" name="Text Box 10"/>
          <p:cNvSpPr txBox="1">
            <a:spLocks noChangeArrowheads="1"/>
          </p:cNvSpPr>
          <p:nvPr/>
        </p:nvSpPr>
        <p:spPr bwMode="auto">
          <a:xfrm>
            <a:off x="5413375" y="2916238"/>
            <a:ext cx="3176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Choose the datatype for attribute</a:t>
            </a:r>
          </a:p>
        </p:txBody>
      </p:sp>
      <p:sp>
        <p:nvSpPr>
          <p:cNvPr id="143371" name="Rectangle 11"/>
          <p:cNvSpPr>
            <a:spLocks noChangeArrowheads="1"/>
          </p:cNvSpPr>
          <p:nvPr/>
        </p:nvSpPr>
        <p:spPr bwMode="auto">
          <a:xfrm>
            <a:off x="1354138" y="3267075"/>
            <a:ext cx="1209675" cy="2143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372" name="Line 12"/>
          <p:cNvSpPr>
            <a:spLocks noChangeShapeType="1"/>
          </p:cNvSpPr>
          <p:nvPr/>
        </p:nvSpPr>
        <p:spPr bwMode="auto">
          <a:xfrm>
            <a:off x="2524125" y="3373438"/>
            <a:ext cx="29718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73" name="Text Box 13"/>
          <p:cNvSpPr txBox="1">
            <a:spLocks noChangeArrowheads="1"/>
          </p:cNvSpPr>
          <p:nvPr/>
        </p:nvSpPr>
        <p:spPr bwMode="auto">
          <a:xfrm>
            <a:off x="5426075" y="3186113"/>
            <a:ext cx="32305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Checking if the attribute is required</a:t>
            </a:r>
          </a:p>
        </p:txBody>
      </p:sp>
      <p:sp>
        <p:nvSpPr>
          <p:cNvPr id="143374" name="Rectangle 14"/>
          <p:cNvSpPr>
            <a:spLocks noChangeArrowheads="1"/>
          </p:cNvSpPr>
          <p:nvPr/>
        </p:nvSpPr>
        <p:spPr bwMode="auto">
          <a:xfrm>
            <a:off x="1381125" y="3535363"/>
            <a:ext cx="2003425" cy="4826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3375" name="Line 15"/>
          <p:cNvSpPr>
            <a:spLocks noChangeShapeType="1"/>
          </p:cNvSpPr>
          <p:nvPr/>
        </p:nvSpPr>
        <p:spPr bwMode="auto">
          <a:xfrm>
            <a:off x="3397250" y="3910013"/>
            <a:ext cx="21256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3376" name="Text Box 16"/>
          <p:cNvSpPr txBox="1">
            <a:spLocks noChangeArrowheads="1"/>
          </p:cNvSpPr>
          <p:nvPr/>
        </p:nvSpPr>
        <p:spPr bwMode="auto">
          <a:xfrm>
            <a:off x="5453063" y="3722688"/>
            <a:ext cx="31369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dirty="0">
                <a:latin typeface="Times New Roman" panose="02020603050405020304" pitchFamily="18" charset="0"/>
                <a:cs typeface="Arial" panose="020B0604020202020204" pitchFamily="34" charset="0"/>
              </a:rPr>
              <a:t>Choose type for evaluated the attribute</a:t>
            </a:r>
          </a:p>
        </p:txBody>
      </p:sp>
      <p:sp>
        <p:nvSpPr>
          <p:cNvPr id="143377" name="Rectangle 17"/>
          <p:cNvSpPr>
            <a:spLocks noChangeArrowheads="1"/>
          </p:cNvSpPr>
          <p:nvPr/>
        </p:nvSpPr>
        <p:spPr bwMode="auto">
          <a:xfrm>
            <a:off x="250825" y="4995863"/>
            <a:ext cx="8893175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Click OK button</a:t>
            </a:r>
            <a:endParaRPr lang="vi-V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43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43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43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14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43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3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143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143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3" dur="500"/>
                                        <p:tgtEl>
                                          <p:spTgt spid="143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7" dur="500"/>
                                        <p:tgtEl>
                                          <p:spTgt spid="143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43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43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5" grpId="0" animBg="1"/>
      <p:bldP spid="143367" grpId="0"/>
      <p:bldP spid="143368" grpId="0" animBg="1"/>
      <p:bldP spid="143370" grpId="0"/>
      <p:bldP spid="143371" grpId="0" animBg="1"/>
      <p:bldP spid="143373" grpId="0"/>
      <p:bldP spid="143374" grpId="0" animBg="1"/>
      <p:bldP spid="143376" grpId="0"/>
      <p:bldP spid="143377" grpId="0" build="p" bldLvl="2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779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TagSupport </a:t>
            </a:r>
          </a:p>
        </p:txBody>
      </p:sp>
      <p:pic>
        <p:nvPicPr>
          <p:cNvPr id="128003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1068388"/>
            <a:ext cx="5526087" cy="458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1741488" y="3230563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45428" name="Line 20"/>
          <p:cNvSpPr>
            <a:spLocks noChangeShapeType="1"/>
          </p:cNvSpPr>
          <p:nvPr/>
        </p:nvSpPr>
        <p:spPr bwMode="auto">
          <a:xfrm>
            <a:off x="4805363" y="3378200"/>
            <a:ext cx="1077912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5429" name="Text Box 21"/>
          <p:cNvSpPr txBox="1">
            <a:spLocks noChangeArrowheads="1"/>
          </p:cNvSpPr>
          <p:nvPr/>
        </p:nvSpPr>
        <p:spPr bwMode="auto">
          <a:xfrm>
            <a:off x="5813425" y="3190875"/>
            <a:ext cx="3176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Attribute to add after the above step</a:t>
            </a:r>
          </a:p>
        </p:txBody>
      </p:sp>
      <p:pic>
        <p:nvPicPr>
          <p:cNvPr id="145430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4025" y="1093788"/>
            <a:ext cx="4864100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31" name="Rectangle 23"/>
          <p:cNvSpPr>
            <a:spLocks noChangeArrowheads="1"/>
          </p:cNvSpPr>
          <p:nvPr/>
        </p:nvSpPr>
        <p:spPr bwMode="auto">
          <a:xfrm>
            <a:off x="0" y="5267325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Click Finish button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attribute &amp; tag information is automatically updated to the tld file</a:t>
            </a:r>
          </a:p>
          <a:p>
            <a:pPr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Change the SimpleTagSupport to TagSupport in the TagHandler</a:t>
            </a:r>
            <a:endParaRPr lang="vi-VN" altLang="en-US" sz="24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5432" name="Picture 2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975" y="4897438"/>
            <a:ext cx="4851400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145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145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45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5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5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45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54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1454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5" dur="500"/>
                                        <p:tgtEl>
                                          <p:spTgt spid="145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7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9" dur="500"/>
                                        <p:tgtEl>
                                          <p:spTgt spid="145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145429" grpId="0"/>
      <p:bldP spid="145431" grpId="0" build="p" bldLvl="2"/>
      <p:bldP spid="145431" grpId="1" build="allAtOnce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02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7388"/>
            <a:ext cx="6062663" cy="6170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7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8268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TagSupport </a:t>
            </a:r>
          </a:p>
        </p:txBody>
      </p:sp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1833563" y="1708150"/>
            <a:ext cx="4092575" cy="2238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14538"/>
            <a:ext cx="3971925" cy="48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0051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38238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TagSupport </a:t>
            </a:r>
          </a:p>
        </p:txBody>
      </p:sp>
      <p:pic>
        <p:nvPicPr>
          <p:cNvPr id="13005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6813"/>
            <a:ext cx="9144000" cy="119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0" y="5905500"/>
            <a:ext cx="4092575" cy="9525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524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4938" y="3424238"/>
            <a:ext cx="5199062" cy="210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5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4" dur="500"/>
                                        <p:tgtEl>
                                          <p:spTgt spid="95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953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Body – BodyTag</a:t>
            </a:r>
          </a:p>
        </p:txBody>
      </p:sp>
      <p:pic>
        <p:nvPicPr>
          <p:cNvPr id="1310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" y="1176338"/>
            <a:ext cx="7620000" cy="102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107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663" y="2238375"/>
            <a:ext cx="7470775" cy="433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5410200" y="1203325"/>
            <a:ext cx="3025775" cy="4222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411163" y="2224088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09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3325"/>
            <a:ext cx="9144000" cy="1836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209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225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Body – BodyTag</a:t>
            </a:r>
          </a:p>
        </p:txBody>
      </p:sp>
      <p:pic>
        <p:nvPicPr>
          <p:cNvPr id="13210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3594100"/>
            <a:ext cx="8513763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General Purposes</a:t>
            </a:r>
          </a:p>
        </p:txBody>
      </p:sp>
      <p:graphicFrame>
        <p:nvGraphicFramePr>
          <p:cNvPr id="20499" name="Group 19"/>
          <p:cNvGraphicFramePr>
            <a:graphicFrameLocks noGrp="1"/>
          </p:cNvGraphicFramePr>
          <p:nvPr/>
        </p:nvGraphicFramePr>
        <p:xfrm>
          <a:off x="93663" y="1285875"/>
          <a:ext cx="9010650" cy="3872186"/>
        </p:xfrm>
        <a:graphic>
          <a:graphicData uri="http://schemas.openxmlformats.org/drawingml/2006/table">
            <a:tbl>
              <a:tblPr/>
              <a:tblGrid>
                <a:gridCol w="1681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29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6522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63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&lt;c:out&gt;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&lt;c:out value=“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value|expression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escapeXml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true|false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default=“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defaultValue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/&gt;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Evaluate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expression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&amp;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store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result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current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JspWrite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object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Default value if the resulting value is null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Similar to print out the data using out object in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 Implicit Object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&lt;c:out value=”${simple}”/&gt;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itchFamily="34" charset="0"/>
                        </a:rPr>
                        <a:t>	</a:t>
                      </a: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similar to &lt;%= </a:t>
                      </a:r>
                      <a:r>
                        <a:rPr kumimoji="0" lang="en-US" sz="20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pageContext.getAttribute</a:t>
                      </a:r>
                      <a:r>
                        <a:rPr kumimoji="0" lang="en-US" sz="20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+mn-ea"/>
                          <a:cs typeface="Times New Roman" pitchFamily="18" charset="0"/>
                        </a:rPr>
                        <a:t>(simple) %&gt;</a:t>
                      </a: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575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&lt;c:catch&gt;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&lt;c:catch [var=”varName”]&gt;…&lt;/c:catch&gt;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Provides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exception handling functionality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such as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try-catch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inside JSP pages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without using scriptlets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2255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Body – BodyTag</a:t>
            </a:r>
          </a:p>
        </p:txBody>
      </p:sp>
      <p:pic>
        <p:nvPicPr>
          <p:cNvPr id="13312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6350"/>
            <a:ext cx="9144000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250"/>
            <a:ext cx="6291263" cy="388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4147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0937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using Simple</a:t>
            </a:r>
          </a:p>
        </p:txBody>
      </p:sp>
      <p:pic>
        <p:nvPicPr>
          <p:cNvPr id="137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013" y="4456113"/>
            <a:ext cx="5868987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2820988" y="1924050"/>
            <a:ext cx="3025775" cy="2555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1778000" y="2593975"/>
            <a:ext cx="2552700" cy="2730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37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3300413"/>
            <a:ext cx="3981450" cy="340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1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1700"/>
            <a:ext cx="5989638" cy="418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5172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166813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using Simple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0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81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using Simple</a:t>
            </a:r>
          </a:p>
        </p:txBody>
      </p:sp>
      <p:sp>
        <p:nvSpPr>
          <p:cNvPr id="136195" name="Rectangle 3"/>
          <p:cNvSpPr>
            <a:spLocks noGrp="1"/>
          </p:cNvSpPr>
          <p:nvPr>
            <p:ph type="body" idx="4294967295"/>
          </p:nvPr>
        </p:nvSpPr>
        <p:spPr>
          <a:xfrm>
            <a:off x="0" y="1063625"/>
            <a:ext cx="9144000" cy="5522913"/>
          </a:xfrm>
        </p:spPr>
        <p:txBody>
          <a:bodyPr/>
          <a:lstStyle/>
          <a:p>
            <a:pPr algn="just" eaLnBrk="1" hangingPunct="1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 attributes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SimpleTag</a:t>
            </a:r>
            <a:endParaRPr lang="fr-FR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fr-F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Implementing</a:t>
            </a:r>
            <a:r>
              <a:rPr lang="fr-F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fr-FR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javax.servlet.jsp.tagext.DynamicAttributes</a:t>
            </a:r>
            <a:r>
              <a:rPr lang="fr-F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the </a:t>
            </a: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setDynamicAttribute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method that accepts dynamic attributes is 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passed an attribute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not present in the tag library</a:t>
            </a:r>
          </a:p>
          <a:p>
            <a:pPr algn="just" eaLnBrk="1" hangingPunct="1"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public void </a:t>
            </a:r>
            <a:r>
              <a:rPr lang="en-US" altLang="en-US" sz="24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setDynamicAttribute</a:t>
            </a:r>
            <a:r>
              <a:rPr lang="en-US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(String </a:t>
            </a:r>
            <a:r>
              <a:rPr lang="en-US" altLang="en-US" sz="24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String </a:t>
            </a:r>
            <a:r>
              <a:rPr lang="en-US" altLang="en-US" sz="24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localName</a:t>
            </a:r>
            <a:r>
              <a:rPr lang="en-US" altLang="en-US" sz="24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Object value) throws </a:t>
            </a:r>
            <a:r>
              <a:rPr lang="en-US" altLang="en-US" sz="2400" b="1" dirty="0" err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JspException</a:t>
            </a:r>
            <a:endParaRPr lang="en-US" altLang="en-US" sz="2400" b="1" dirty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 eaLnBrk="1" hangingPunct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the &lt;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dynamic-attributes&gt;element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true in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tld</a:t>
            </a:r>
            <a:endParaRPr lang="vi-V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0738"/>
            <a:ext cx="7304088" cy="603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7219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811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using Simple</a:t>
            </a:r>
          </a:p>
        </p:txBody>
      </p:sp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657225" y="5832475"/>
            <a:ext cx="6557963" cy="10255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3179763" y="1827213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852488" y="2006600"/>
            <a:ext cx="2041525" cy="2286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852488" y="2268538"/>
            <a:ext cx="3648075" cy="3667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811213" y="5637213"/>
            <a:ext cx="3843337" cy="173037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  <p:bldP spid="3" grpId="0" animBg="1"/>
      <p:bldP spid="4" grpId="0" animBg="1"/>
      <p:bldP spid="5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6300"/>
            <a:ext cx="8154988" cy="336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8243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811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using Simple</a:t>
            </a:r>
          </a:p>
        </p:txBody>
      </p:sp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1284288" y="2049463"/>
            <a:ext cx="5768975" cy="3063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98313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02188"/>
            <a:ext cx="91440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9"/>
          <p:cNvSpPr>
            <a:spLocks noChangeArrowheads="1"/>
          </p:cNvSpPr>
          <p:nvPr/>
        </p:nvSpPr>
        <p:spPr bwMode="auto">
          <a:xfrm>
            <a:off x="1282700" y="2366963"/>
            <a:ext cx="4452938" cy="1614487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19"/>
          <p:cNvSpPr>
            <a:spLocks noChangeArrowheads="1"/>
          </p:cNvSpPr>
          <p:nvPr/>
        </p:nvSpPr>
        <p:spPr bwMode="auto">
          <a:xfrm>
            <a:off x="7350125" y="5027613"/>
            <a:ext cx="1793875" cy="2286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6919913" y="5264150"/>
            <a:ext cx="1793875" cy="228600"/>
          </a:xfrm>
          <a:prstGeom prst="rect">
            <a:avLst/>
          </a:prstGeom>
          <a:noFill/>
          <a:ln w="25400">
            <a:solidFill>
              <a:schemeClr val="hlink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4735513" y="5054600"/>
            <a:ext cx="2581275" cy="18256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ectangle 19"/>
          <p:cNvSpPr>
            <a:spLocks noChangeArrowheads="1"/>
          </p:cNvSpPr>
          <p:nvPr/>
        </p:nvSpPr>
        <p:spPr bwMode="auto">
          <a:xfrm>
            <a:off x="4678363" y="5262563"/>
            <a:ext cx="2166937" cy="2095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8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  <p:bldP spid="2" grpId="0" animBg="1"/>
      <p:bldP spid="3" grpId="0" animBg="1"/>
      <p:bldP spid="4" grpId="0" animBg="1"/>
      <p:bldP spid="5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2938"/>
            <a:ext cx="4397375" cy="6215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67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181100"/>
          </a:xfrm>
        </p:spPr>
        <p:txBody>
          <a:bodyPr/>
          <a:lstStyle/>
          <a:p>
            <a:pPr>
              <a:lnSpc>
                <a:spcPct val="8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Attributes – using Simple</a:t>
            </a:r>
          </a:p>
        </p:txBody>
      </p:sp>
      <p:sp>
        <p:nvSpPr>
          <p:cNvPr id="4" name="Rectangle 19"/>
          <p:cNvSpPr>
            <a:spLocks noChangeArrowheads="1"/>
          </p:cNvSpPr>
          <p:nvPr/>
        </p:nvSpPr>
        <p:spPr bwMode="auto">
          <a:xfrm>
            <a:off x="0" y="4268788"/>
            <a:ext cx="1543050" cy="4889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19"/>
          <p:cNvSpPr>
            <a:spLocks noChangeArrowheads="1"/>
          </p:cNvSpPr>
          <p:nvPr/>
        </p:nvSpPr>
        <p:spPr bwMode="auto">
          <a:xfrm>
            <a:off x="0" y="5397500"/>
            <a:ext cx="1185863" cy="6461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811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Body – SimpleTag</a:t>
            </a:r>
          </a:p>
        </p:txBody>
      </p:sp>
      <p:sp>
        <p:nvSpPr>
          <p:cNvPr id="121859" name="Rectangle 3"/>
          <p:cNvSpPr>
            <a:spLocks noChangeArrowheads="1"/>
          </p:cNvSpPr>
          <p:nvPr/>
        </p:nvSpPr>
        <p:spPr bwMode="auto">
          <a:xfrm>
            <a:off x="250825" y="1271588"/>
            <a:ext cx="8893175" cy="248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setJspBody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() method is called by the container. By the use of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getJspBody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() method,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fragment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can be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accessed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and is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executed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using 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invoke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()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Finally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with the help of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out.println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(), the processed body content is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sent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as a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response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vi-V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186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250" y="3392488"/>
            <a:ext cx="7177088" cy="3132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1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18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2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2112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Body – SimpleTag</a:t>
            </a:r>
          </a:p>
        </p:txBody>
      </p:sp>
      <p:pic>
        <p:nvPicPr>
          <p:cNvPr id="1413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144588"/>
            <a:ext cx="7808912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131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3092450"/>
            <a:ext cx="8650288" cy="356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27" name="Rectangle 19"/>
          <p:cNvSpPr>
            <a:spLocks noChangeArrowheads="1"/>
          </p:cNvSpPr>
          <p:nvPr/>
        </p:nvSpPr>
        <p:spPr bwMode="auto">
          <a:xfrm>
            <a:off x="3529013" y="3157538"/>
            <a:ext cx="3025775" cy="25558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5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with Body – SimpleTag</a:t>
            </a:r>
          </a:p>
        </p:txBody>
      </p:sp>
      <p:pic>
        <p:nvPicPr>
          <p:cNvPr id="14233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501775"/>
            <a:ext cx="844550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234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188" y="2282825"/>
            <a:ext cx="4768850" cy="441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</a:t>
            </a:r>
          </a:p>
        </p:txBody>
      </p:sp>
      <p:sp>
        <p:nvSpPr>
          <p:cNvPr id="16387" name="Rectangle 59"/>
          <p:cNvSpPr>
            <a:spLocks noChangeArrowheads="1"/>
          </p:cNvSpPr>
          <p:nvPr/>
        </p:nvSpPr>
        <p:spPr bwMode="auto">
          <a:xfrm>
            <a:off x="250825" y="1082675"/>
            <a:ext cx="8893175" cy="1214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Required Library for JSTL </a:t>
            </a:r>
          </a:p>
          <a:p>
            <a:pPr lvl="1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JSTL 1.2.2 (jstl-impl.jar, jstl-api.jar)</a:t>
            </a:r>
          </a:p>
        </p:txBody>
      </p:sp>
      <p:sp>
        <p:nvSpPr>
          <p:cNvPr id="67646" name="Rectangle 62"/>
          <p:cNvSpPr>
            <a:spLocks noChangeArrowheads="1"/>
          </p:cNvSpPr>
          <p:nvPr/>
        </p:nvSpPr>
        <p:spPr bwMode="auto">
          <a:xfrm>
            <a:off x="250825" y="4673600"/>
            <a:ext cx="8893175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Tx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Choose JSTL 1.2.2</a:t>
            </a:r>
            <a:endParaRPr lang="vi-V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13" y="2085975"/>
            <a:ext cx="3203575" cy="167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5" y="1076325"/>
            <a:ext cx="3419475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5313" y="4784725"/>
            <a:ext cx="3509962" cy="137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1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676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1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46" grpId="0" build="p" bldLvl="2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6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50900"/>
            <a:ext cx="7759700" cy="302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- 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11878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25" y="3940175"/>
            <a:ext cx="81899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692150" y="2916238"/>
            <a:ext cx="4583113" cy="42386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11879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4518025"/>
            <a:ext cx="4237037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8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8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3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60463"/>
            <a:ext cx="9144000" cy="548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 - 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Dynamic Attributes</a:t>
            </a: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646113" y="3657600"/>
            <a:ext cx="4711700" cy="2444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1976438" y="4391025"/>
            <a:ext cx="2273300" cy="2857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4" name="Rectangle 11"/>
          <p:cNvSpPr>
            <a:spLocks noChangeArrowheads="1"/>
          </p:cNvSpPr>
          <p:nvPr/>
        </p:nvSpPr>
        <p:spPr bwMode="auto">
          <a:xfrm>
            <a:off x="3776663" y="4918075"/>
            <a:ext cx="2273300" cy="2857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 - 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– Dynamic Attributes</a:t>
            </a:r>
          </a:p>
        </p:txBody>
      </p:sp>
      <p:pic>
        <p:nvPicPr>
          <p:cNvPr id="1454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8725"/>
            <a:ext cx="9144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83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713" y="2160588"/>
            <a:ext cx="4570412" cy="4697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20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2"/>
          <p:cNvSpPr>
            <a:spLocks noGrp="1"/>
          </p:cNvSpPr>
          <p:nvPr>
            <p:ph type="title" idx="4294967295"/>
          </p:nvPr>
        </p:nvSpPr>
        <p:spPr>
          <a:xfrm>
            <a:off x="0" y="0"/>
            <a:ext cx="91440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Build  Library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File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879475"/>
          </a:xfrm>
        </p:spPr>
        <p:txBody>
          <a:bodyPr/>
          <a:lstStyle/>
          <a:p>
            <a:pPr algn="just"/>
            <a:endParaRPr lang="vi-VN" altLang="en-US">
              <a:latin typeface="Times New Roman" panose="02020603050405020304" pitchFamily="18" charset="0"/>
            </a:endParaRPr>
          </a:p>
        </p:txBody>
      </p:sp>
      <p:pic>
        <p:nvPicPr>
          <p:cNvPr id="146436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8225"/>
            <a:ext cx="8594725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Library Tag Lib Library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File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879475"/>
          </a:xfrm>
        </p:spPr>
        <p:txBody>
          <a:bodyPr/>
          <a:lstStyle/>
          <a:p>
            <a:pPr algn="just"/>
            <a:endParaRPr lang="vi-VN" altLang="en-US">
              <a:latin typeface="Times New Roman" panose="02020603050405020304" pitchFamily="18" charset="0"/>
            </a:endParaRPr>
          </a:p>
        </p:txBody>
      </p:sp>
      <p:pic>
        <p:nvPicPr>
          <p:cNvPr id="14746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5050"/>
            <a:ext cx="7899400" cy="582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Library Tag Lib Library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Apply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879475"/>
          </a:xfrm>
        </p:spPr>
        <p:txBody>
          <a:bodyPr/>
          <a:lstStyle/>
          <a:p>
            <a:pPr algn="just"/>
            <a:endParaRPr lang="vi-VN" altLang="en-US">
              <a:latin typeface="Times New Roman" panose="02020603050405020304" pitchFamily="18" charset="0"/>
            </a:endParaRPr>
          </a:p>
        </p:txBody>
      </p:sp>
      <p:pic>
        <p:nvPicPr>
          <p:cNvPr id="14848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413"/>
            <a:ext cx="9144000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9906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Hierarchies</a:t>
            </a:r>
            <a:endParaRPr lang="en-US" altLang="en-US" sz="3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507" name="Rectangle 3"/>
          <p:cNvSpPr>
            <a:spLocks noGrp="1"/>
          </p:cNvSpPr>
          <p:nvPr>
            <p:ph type="body" idx="4294967295"/>
          </p:nvPr>
        </p:nvSpPr>
        <p:spPr>
          <a:xfrm>
            <a:off x="0" y="1009650"/>
            <a:ext cx="9144000" cy="5522913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Simple within Simple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JSPTag with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getParent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instanceOf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compare</a:t>
            </a:r>
          </a:p>
          <a:p>
            <a:pPr algn="just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Classic within Classic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Tag with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getParent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instanceOf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compare</a:t>
            </a:r>
          </a:p>
          <a:p>
            <a:pPr algn="just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Simple within Classic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JSPTag with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getParent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Using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instanceOf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compare</a:t>
            </a:r>
          </a:p>
          <a:p>
            <a:pPr algn="just">
              <a:lnSpc>
                <a:spcPct val="9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Classic within Simple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getAdaptee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return the wrapper-up JSPTag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getParent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() method return the adaptee’s parent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25" y="3922713"/>
            <a:ext cx="5048250" cy="290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 </a:t>
            </a:r>
          </a:p>
        </p:txBody>
      </p:sp>
      <p:pic>
        <p:nvPicPr>
          <p:cNvPr id="1741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950" y="1179513"/>
            <a:ext cx="8909050" cy="276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712788" y="1098550"/>
            <a:ext cx="7202487" cy="3000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862263" y="6343650"/>
            <a:ext cx="550862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4060825" y="3336925"/>
            <a:ext cx="2973388" cy="3000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 </a:t>
            </a:r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0475"/>
            <a:ext cx="5180013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7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225" y="1022350"/>
            <a:ext cx="2155825" cy="1436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8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2686050"/>
            <a:ext cx="5535613" cy="81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09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038" y="2438400"/>
            <a:ext cx="1544637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6013450" y="1989138"/>
            <a:ext cx="550863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6013450" y="3317875"/>
            <a:ext cx="742950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4812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4476750"/>
            <a:ext cx="5683250" cy="163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0" y="1787525"/>
            <a:ext cx="4297363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3703638" y="2687638"/>
            <a:ext cx="1612900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57150" y="3189288"/>
            <a:ext cx="4090988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04816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513" y="3800475"/>
            <a:ext cx="1354137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851275" y="4471988"/>
            <a:ext cx="1657350" cy="314325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22250" y="4959350"/>
            <a:ext cx="4681538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6430963" y="4902200"/>
            <a:ext cx="742950" cy="3143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207963" y="5268913"/>
            <a:ext cx="2482850" cy="2254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450013" y="5259388"/>
            <a:ext cx="712787" cy="225425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227013" y="5538788"/>
            <a:ext cx="4710112" cy="492125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6362700" y="5553075"/>
            <a:ext cx="949325" cy="801688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4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04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04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2048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04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6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7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42863"/>
            <a:ext cx="8229600" cy="9461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Decision Making</a:t>
            </a:r>
          </a:p>
        </p:txBody>
      </p:sp>
      <p:sp>
        <p:nvSpPr>
          <p:cNvPr id="19459" name="Rectangle 3"/>
          <p:cNvSpPr>
            <a:spLocks noGrp="1"/>
          </p:cNvSpPr>
          <p:nvPr>
            <p:ph type="body" idx="4294967295"/>
          </p:nvPr>
        </p:nvSpPr>
        <p:spPr>
          <a:xfrm>
            <a:off x="176213" y="949325"/>
            <a:ext cx="8967787" cy="11287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 conditions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a JSP page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Are necessary as the contents or the output of the JSP page is often conditional based on the value of the dynamic application data</a:t>
            </a:r>
          </a:p>
        </p:txBody>
      </p:sp>
      <p:graphicFrame>
        <p:nvGraphicFramePr>
          <p:cNvPr id="24595" name="Group 19"/>
          <p:cNvGraphicFramePr>
            <a:graphicFrameLocks noGrp="1"/>
          </p:cNvGraphicFramePr>
          <p:nvPr/>
        </p:nvGraphicFramePr>
        <p:xfrm>
          <a:off x="0" y="2046288"/>
          <a:ext cx="9144000" cy="4816475"/>
        </p:xfrm>
        <a:graphic>
          <a:graphicData uri="http://schemas.openxmlformats.org/drawingml/2006/table">
            <a:tbl>
              <a:tblPr/>
              <a:tblGrid>
                <a:gridCol w="15351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088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160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&lt;c:if&gt;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&lt;c:if test =“testcondition” var=“varName” scope=“page | request | session | application”&gt;…&lt;/c:if&gt;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used for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conditional execution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the code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a container tag that allows the execution of the body if the test attribute evaluates to true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04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&lt;c:choose&gt;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&lt;c:choose&gt;</a:t>
                      </a:r>
                      <a:b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&lt;c:when test=”cond”&gt;...&lt;/c:when&gt;</a:t>
                      </a: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&lt;c:otherwise&gt;…&lt;/c:otherwise&gt;</a:t>
                      </a:r>
                      <a:b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</a:b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&lt;/c:choose&gt;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similar to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switch statement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 Java (multiple conditions)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Performs conditional block execution (replace to c:if)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Multiple &lt;c:when&gt; tags can be embedded in a &lt;c:choose&gt; tag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If none of the conditions evaluates to true, then the body of &lt;c:otherwise&gt; tag is processed.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4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9775"/>
            <a:ext cx="8561388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87475" y="4832350"/>
            <a:ext cx="4090988" cy="67468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2560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4743450"/>
            <a:ext cx="3124200" cy="2114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738" y="798513"/>
            <a:ext cx="7137400" cy="6059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668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793875" y="4087813"/>
            <a:ext cx="5751513" cy="113823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855788" y="5597525"/>
            <a:ext cx="2962275" cy="7556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Review</a:t>
            </a:r>
          </a:p>
        </p:txBody>
      </p:sp>
      <p:sp>
        <p:nvSpPr>
          <p:cNvPr id="4099" name="Rectangle 3"/>
          <p:cNvSpPr>
            <a:spLocks noGrp="1"/>
          </p:cNvSpPr>
          <p:nvPr>
            <p:ph type="body" idx="4294967295"/>
          </p:nvPr>
        </p:nvSpPr>
        <p:spPr>
          <a:xfrm>
            <a:off x="0" y="609600"/>
            <a:ext cx="9144000" cy="6248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JSP Standard Actions 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jsp:method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attribute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Java Beans 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jsp:useBean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jsp:setPropety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jsp:getProperty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Scopes: page, request, session, application</a:t>
            </a:r>
          </a:p>
          <a:p>
            <a:pPr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Dispatching Mechanisms</a:t>
            </a:r>
          </a:p>
          <a:p>
            <a:pPr lvl="1">
              <a:lnSpc>
                <a:spcPct val="90000"/>
              </a:lnSpc>
            </a:pP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jsp:include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jsp:forward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jsp:param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90000"/>
              </a:lnSpc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Expression Language – EL 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${EL Expression}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Operators, Implicit Objects, Scope Variables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</a:p>
          <a:p>
            <a:pPr lvl="1">
              <a:lnSpc>
                <a:spcPct val="90000"/>
              </a:lnSpc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Coercions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4775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  <p:pic>
        <p:nvPicPr>
          <p:cNvPr id="22531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63" y="1009650"/>
            <a:ext cx="32099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7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9588" y="1055688"/>
            <a:ext cx="4105275" cy="275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8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863" y="3914775"/>
            <a:ext cx="403860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488" y="3933825"/>
            <a:ext cx="4114800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7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7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5" y="755650"/>
            <a:ext cx="7167563" cy="60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33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33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  <p:pic>
        <p:nvPicPr>
          <p:cNvPr id="2457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1149350"/>
            <a:ext cx="3190875" cy="2371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663" y="1130300"/>
            <a:ext cx="4060825" cy="2611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6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550" y="4064000"/>
            <a:ext cx="3552825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9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33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3313"/>
            <a:ext cx="9144000" cy="523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33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sp>
        <p:nvSpPr>
          <p:cNvPr id="26627" name="Rectangle 6"/>
          <p:cNvSpPr>
            <a:spLocks noChangeArrowheads="1"/>
          </p:cNvSpPr>
          <p:nvPr/>
        </p:nvSpPr>
        <p:spPr bwMode="auto">
          <a:xfrm>
            <a:off x="211138" y="1008063"/>
            <a:ext cx="8932862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Improve the 6</a:t>
            </a:r>
            <a:r>
              <a:rPr lang="en-US" altLang="en-US" sz="2800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topic using EL combining with JSTL</a:t>
            </a:r>
            <a:endParaRPr lang="vi-V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6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50" y="1679575"/>
            <a:ext cx="309562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0288" y="1560513"/>
            <a:ext cx="3400425" cy="318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3288" y="4294188"/>
            <a:ext cx="3429000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8213"/>
            <a:ext cx="9144000" cy="441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33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/>
          </p:cNvSpPr>
          <p:nvPr>
            <p:ph type="title" idx="4294967295"/>
          </p:nvPr>
        </p:nvSpPr>
        <p:spPr>
          <a:xfrm>
            <a:off x="1520825" y="0"/>
            <a:ext cx="7623175" cy="10334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</a:p>
        </p:txBody>
      </p:sp>
      <p:pic>
        <p:nvPicPr>
          <p:cNvPr id="28675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2188"/>
            <a:ext cx="9144000" cy="568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325563" y="4684713"/>
            <a:ext cx="3962400" cy="2317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2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Iterations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>
          <a:xfrm>
            <a:off x="0" y="1063625"/>
            <a:ext cx="9144000" cy="1541463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required for performing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looping function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object can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retrieved from a collection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the JavaBeans component and assigned to a scripting variable by using iteration tags 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5859" name="Group 19"/>
          <p:cNvGraphicFramePr>
            <a:graphicFrameLocks noGrp="1"/>
          </p:cNvGraphicFramePr>
          <p:nvPr>
            <p:ph type="tbl" idx="4294967295"/>
          </p:nvPr>
        </p:nvGraphicFramePr>
        <p:xfrm>
          <a:off x="0" y="2217738"/>
          <a:ext cx="9144000" cy="4281487"/>
        </p:xfrm>
        <a:graphic>
          <a:graphicData uri="http://schemas.openxmlformats.org/drawingml/2006/table">
            <a:tbl>
              <a:tblPr/>
              <a:tblGrid>
                <a:gridCol w="1985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586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4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537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&lt;c:forEach&gt;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&lt;c:forEach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varName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items=“collection” begin=“begin” end=“end” step=“step”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varStatus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internalLoopobject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”&gt;…&lt;/c:forEach&gt;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used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repeat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body content over a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collection of objects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Will continue for a number of times specified by the user in the code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varStatus’s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methods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count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), 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current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obj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),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index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272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&lt;c:forTokens&gt;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&lt;</a:t>
                      </a:r>
                      <a:r>
                        <a:rPr kumimoji="0" lang="nb-NO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c:forTokens items=“stringofToken” delims=“delimiters” var=“varName” &gt;...&lt;/c:forTokens&gt;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used to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iterate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over a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collection of tokens separated by user-specified delimiters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It is a container tag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7" marB="4572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5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6600"/>
            <a:ext cx="7923213" cy="612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/>
          <p:cNvSpPr>
            <a:spLocks noGrp="1"/>
          </p:cNvSpPr>
          <p:nvPr>
            <p:ph type="title" idx="4294967295"/>
          </p:nvPr>
        </p:nvSpPr>
        <p:spPr>
          <a:xfrm>
            <a:off x="420688" y="0"/>
            <a:ext cx="7623175" cy="11080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Example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271588" y="4259263"/>
            <a:ext cx="5075237" cy="58896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225550" y="5048250"/>
            <a:ext cx="5546725" cy="5842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122363" y="5859463"/>
            <a:ext cx="5411787" cy="598487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6879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5175" y="636588"/>
            <a:ext cx="2028825" cy="298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7135813" y="1244600"/>
            <a:ext cx="1479550" cy="9001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7181850" y="2301875"/>
            <a:ext cx="908050" cy="914400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7161213" y="3357563"/>
            <a:ext cx="1982787" cy="285750"/>
          </a:xfrm>
          <a:prstGeom prst="rect">
            <a:avLst/>
          </a:prstGeom>
          <a:noFill/>
          <a:ln w="25400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68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3" grpId="0" animBg="1"/>
      <p:bldP spid="5" grpId="0" animBg="1"/>
      <p:bldP spid="2" grpId="0" animBg="1"/>
      <p:bldP spid="4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sp>
        <p:nvSpPr>
          <p:cNvPr id="31747" name="Rectangle 3"/>
          <p:cNvSpPr>
            <a:spLocks noGrp="1"/>
          </p:cNvSpPr>
          <p:nvPr>
            <p:ph type="body" idx="4294967295"/>
          </p:nvPr>
        </p:nvSpPr>
        <p:spPr>
          <a:xfrm>
            <a:off x="0" y="1003300"/>
            <a:ext cx="9144000" cy="83185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Are used to import resources from a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 given URL, re-encode URLs, redirect to URLs, as well as pass additional request parameters where necessary</a:t>
            </a:r>
            <a:endParaRPr lang="vi-VN" altLang="en-US" sz="20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7909" name="Group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851316"/>
              </p:ext>
            </p:extLst>
          </p:nvPr>
        </p:nvGraphicFramePr>
        <p:xfrm>
          <a:off x="4763" y="1708150"/>
          <a:ext cx="9139237" cy="4725988"/>
        </p:xfrm>
        <a:graphic>
          <a:graphicData uri="http://schemas.openxmlformats.org/drawingml/2006/table">
            <a:tbl>
              <a:tblPr/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691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287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&lt;c:import&gt;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&lt;c:import url=“url of resource import” var=“varName” scope=“scopeName”&gt;…&lt;/c:import&gt;</a:t>
                      </a: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Imports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content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URL-based resource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 </a:t>
                      </a: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Action main include nested &lt;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c:param&gt; tags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specify the query string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(unless the varReader attribute is specified). </a:t>
                      </a: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&lt;c:import var=“xml” url=“WEB-INF/abc.xml”/&gt;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&lt;c:url&gt;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nb-NO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&lt;c:url var=“varName” value=”path” scope=”scopeName” &gt;...&lt;/c:url&gt;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Builds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URL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with the proper rewriting rules applied (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only relative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URLs are rewritten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).  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Action may include nested &lt;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c:param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&gt; tags to specify the query string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&lt;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c:url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addr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 value=“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ProcessServlet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”/&gt;</a:t>
                      </a:r>
                    </a:p>
                    <a:p>
                      <a:pPr marL="342900" marR="0" lvl="0" indent="-34290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          &lt;a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href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=“${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addr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}”&gt;click here&lt;/a&gt;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7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85800"/>
          </a:xfrm>
        </p:spPr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</a:p>
        </p:txBody>
      </p:sp>
      <p:sp>
        <p:nvSpPr>
          <p:cNvPr id="5123" name="Rectangle 3"/>
          <p:cNvSpPr>
            <a:spLocks noGrp="1"/>
          </p:cNvSpPr>
          <p:nvPr>
            <p:ph type="body" idx="1"/>
          </p:nvPr>
        </p:nvSpPr>
        <p:spPr>
          <a:xfrm>
            <a:off x="457200" y="609600"/>
            <a:ext cx="8686800" cy="6248400"/>
          </a:xfrm>
        </p:spPr>
        <p:txBody>
          <a:bodyPr/>
          <a:lstStyle/>
          <a:p>
            <a:pPr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remove all java code in JSP (View)? Complete the MVC 2 Design Pattern with View</a:t>
            </a:r>
          </a:p>
          <a:p>
            <a:pPr lvl="1" algn="just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JSTL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the data grid tag library using in JSP?</a:t>
            </a:r>
          </a:p>
          <a:p>
            <a:pPr lvl="1" algn="just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</a:t>
            </a:r>
          </a:p>
          <a:p>
            <a:pPr lvl="2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2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Classical, Simple, and Handles</a:t>
            </a:r>
          </a:p>
          <a:p>
            <a:pPr lvl="2" algn="just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the custom Tag Lib and use it in JSP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graphicFrame>
        <p:nvGraphicFramePr>
          <p:cNvPr id="38931" name="Group 19"/>
          <p:cNvGraphicFramePr>
            <a:graphicFrameLocks noGrp="1"/>
          </p:cNvGraphicFramePr>
          <p:nvPr/>
        </p:nvGraphicFramePr>
        <p:xfrm>
          <a:off x="131763" y="1263650"/>
          <a:ext cx="8932862" cy="4191001"/>
        </p:xfrm>
        <a:graphic>
          <a:graphicData uri="http://schemas.openxmlformats.org/drawingml/2006/table">
            <a:tbl>
              <a:tblPr/>
              <a:tblGrid>
                <a:gridCol w="1912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9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78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 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12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&lt;c:redirect&gt;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&lt;c:redirect url=“url path”&gt;…&lt;/c:redirect&gt;</a:t>
                      </a:r>
                    </a:p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Sends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client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response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redirect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specified URL.  This action willabort processing of the current page.  </a:t>
                      </a:r>
                    </a:p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Action may include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nested &lt;c:param&gt; tags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specify the query string. </a:t>
                      </a:r>
                    </a:p>
                    <a:p>
                      <a:pPr marL="342900" marR="0" lvl="0" indent="-342900" algn="just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: &lt;c:redirect url=“abc.jsp”/&gt;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0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&lt;c:param&gt;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nb-NO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&lt;c:param name=“nameOfQuery” value=”ValueOfParameter”&gt;...&lt;/c:param&gt;</a:t>
                      </a:r>
                      <a:endParaRPr kumimoji="0" 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Adds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request parameters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a URL.  </a:t>
                      </a:r>
                    </a:p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-"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This action can only be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nested within &lt;c:import&gt;, &lt;c:url&gt;, or &lt;c:redirect&gt;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8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6325"/>
            <a:ext cx="8924925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5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417638" y="5048250"/>
            <a:ext cx="4833937" cy="79216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21190" name="Text Box 6"/>
          <p:cNvSpPr txBox="1">
            <a:spLocks noChangeArrowheads="1"/>
          </p:cNvSpPr>
          <p:nvPr/>
        </p:nvSpPr>
        <p:spPr bwMode="auto">
          <a:xfrm>
            <a:off x="4851400" y="4616450"/>
            <a:ext cx="3760788" cy="376238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as “nextPage.jsp?user=khanh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21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2119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pic>
        <p:nvPicPr>
          <p:cNvPr id="34819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3788"/>
            <a:ext cx="9144000" cy="4662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700" y="4140200"/>
            <a:ext cx="7607300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547938" y="4465638"/>
            <a:ext cx="6596062" cy="3746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1562100" y="6330950"/>
            <a:ext cx="592138" cy="3286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35846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8375"/>
            <a:ext cx="573405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0" y="3681413"/>
            <a:ext cx="5756275" cy="3286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0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2493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9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124200"/>
            <a:ext cx="6372225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pic>
        <p:nvPicPr>
          <p:cNvPr id="3686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25" y="1371600"/>
            <a:ext cx="4960938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803275" y="3097213"/>
            <a:ext cx="4043363" cy="3286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2751138" y="5327650"/>
            <a:ext cx="4840287" cy="15303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URL-Related Actions</a:t>
            </a:r>
          </a:p>
        </p:txBody>
      </p:sp>
      <p:pic>
        <p:nvPicPr>
          <p:cNvPr id="3789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663" y="1292225"/>
            <a:ext cx="5237162" cy="2179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1924050" y="2890838"/>
            <a:ext cx="960438" cy="3286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3686175"/>
            <a:ext cx="7059613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43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/>
          </p:cNvSpPr>
          <p:nvPr>
            <p:ph type="title" idx="4294967295"/>
          </p:nvPr>
        </p:nvSpPr>
        <p:spPr>
          <a:xfrm>
            <a:off x="1563688" y="0"/>
            <a:ext cx="7580312" cy="6365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 – Summary 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2614613" y="677863"/>
            <a:ext cx="3505200" cy="609600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Tag Library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709613" y="2659063"/>
            <a:ext cx="1981200" cy="762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General  Purpose Tags</a:t>
            </a: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3605213" y="2659063"/>
            <a:ext cx="1905000" cy="762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Decision Making Tags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6424613" y="2659063"/>
            <a:ext cx="1905000" cy="762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Iteration Tags</a:t>
            </a:r>
          </a:p>
        </p:txBody>
      </p:sp>
      <p:sp>
        <p:nvSpPr>
          <p:cNvPr id="18" name="AutoShape 5"/>
          <p:cNvSpPr>
            <a:spLocks noChangeArrowheads="1"/>
          </p:cNvSpPr>
          <p:nvPr/>
        </p:nvSpPr>
        <p:spPr bwMode="auto">
          <a:xfrm>
            <a:off x="100013" y="4335463"/>
            <a:ext cx="838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</a:p>
        </p:txBody>
      </p:sp>
      <p:sp>
        <p:nvSpPr>
          <p:cNvPr id="19" name="AutoShape 5"/>
          <p:cNvSpPr>
            <a:spLocks noChangeArrowheads="1"/>
          </p:cNvSpPr>
          <p:nvPr/>
        </p:nvSpPr>
        <p:spPr bwMode="auto">
          <a:xfrm>
            <a:off x="1166813" y="4335463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remove</a:t>
            </a:r>
          </a:p>
        </p:txBody>
      </p:sp>
      <p:sp>
        <p:nvSpPr>
          <p:cNvPr id="20" name="AutoShape 5"/>
          <p:cNvSpPr>
            <a:spLocks noChangeArrowheads="1"/>
          </p:cNvSpPr>
          <p:nvPr/>
        </p:nvSpPr>
        <p:spPr bwMode="auto">
          <a:xfrm>
            <a:off x="2538413" y="4335463"/>
            <a:ext cx="8382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out</a:t>
            </a: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6119813" y="4335463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forEach</a:t>
            </a:r>
          </a:p>
        </p:txBody>
      </p:sp>
      <p:sp>
        <p:nvSpPr>
          <p:cNvPr id="26" name="AutoShape 5"/>
          <p:cNvSpPr>
            <a:spLocks noChangeArrowheads="1"/>
          </p:cNvSpPr>
          <p:nvPr/>
        </p:nvSpPr>
        <p:spPr bwMode="auto">
          <a:xfrm>
            <a:off x="7491413" y="4335463"/>
            <a:ext cx="1447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forTokens</a:t>
            </a:r>
          </a:p>
        </p:txBody>
      </p:sp>
      <p:sp>
        <p:nvSpPr>
          <p:cNvPr id="27" name="AutoShape 5"/>
          <p:cNvSpPr>
            <a:spLocks noChangeArrowheads="1"/>
          </p:cNvSpPr>
          <p:nvPr/>
        </p:nvSpPr>
        <p:spPr bwMode="auto">
          <a:xfrm>
            <a:off x="3529013" y="4335463"/>
            <a:ext cx="6858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</a:p>
        </p:txBody>
      </p:sp>
      <p:sp>
        <p:nvSpPr>
          <p:cNvPr id="28" name="AutoShape 5"/>
          <p:cNvSpPr>
            <a:spLocks noChangeArrowheads="1"/>
          </p:cNvSpPr>
          <p:nvPr/>
        </p:nvSpPr>
        <p:spPr bwMode="auto">
          <a:xfrm>
            <a:off x="4595813" y="4335463"/>
            <a:ext cx="11430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choose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481013" y="3421063"/>
            <a:ext cx="2514600" cy="914400"/>
            <a:chOff x="533400" y="3810000"/>
            <a:chExt cx="2514600" cy="914400"/>
          </a:xfrm>
        </p:grpSpPr>
        <p:sp>
          <p:nvSpPr>
            <p:cNvPr id="38957" name="Line 18"/>
            <p:cNvSpPr>
              <a:spLocks noChangeShapeType="1"/>
            </p:cNvSpPr>
            <p:nvPr/>
          </p:nvSpPr>
          <p:spPr bwMode="auto">
            <a:xfrm>
              <a:off x="533400" y="4267200"/>
              <a:ext cx="25146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8" name="Line 20"/>
            <p:cNvSpPr>
              <a:spLocks noChangeShapeType="1"/>
            </p:cNvSpPr>
            <p:nvPr/>
          </p:nvSpPr>
          <p:spPr bwMode="auto">
            <a:xfrm>
              <a:off x="1752600" y="38100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9" name="Line 12"/>
            <p:cNvSpPr>
              <a:spLocks noChangeShapeType="1"/>
            </p:cNvSpPr>
            <p:nvPr/>
          </p:nvSpPr>
          <p:spPr bwMode="auto">
            <a:xfrm>
              <a:off x="5334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0" name="Line 12"/>
            <p:cNvSpPr>
              <a:spLocks noChangeShapeType="1"/>
            </p:cNvSpPr>
            <p:nvPr/>
          </p:nvSpPr>
          <p:spPr bwMode="auto">
            <a:xfrm>
              <a:off x="17526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61" name="Line 12"/>
            <p:cNvSpPr>
              <a:spLocks noChangeShapeType="1"/>
            </p:cNvSpPr>
            <p:nvPr/>
          </p:nvSpPr>
          <p:spPr bwMode="auto">
            <a:xfrm>
              <a:off x="30480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" name="Group 55"/>
          <p:cNvGrpSpPr>
            <a:grpSpLocks/>
          </p:cNvGrpSpPr>
          <p:nvPr/>
        </p:nvGrpSpPr>
        <p:grpSpPr bwMode="auto">
          <a:xfrm>
            <a:off x="3833813" y="3421063"/>
            <a:ext cx="1295400" cy="914400"/>
            <a:chOff x="3886200" y="3810000"/>
            <a:chExt cx="1295400" cy="914400"/>
          </a:xfrm>
        </p:grpSpPr>
        <p:sp>
          <p:nvSpPr>
            <p:cNvPr id="38953" name="Line 18"/>
            <p:cNvSpPr>
              <a:spLocks noChangeShapeType="1"/>
            </p:cNvSpPr>
            <p:nvPr/>
          </p:nvSpPr>
          <p:spPr bwMode="auto">
            <a:xfrm>
              <a:off x="3886200" y="4267200"/>
              <a:ext cx="12954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4" name="Line 20"/>
            <p:cNvSpPr>
              <a:spLocks noChangeShapeType="1"/>
            </p:cNvSpPr>
            <p:nvPr/>
          </p:nvSpPr>
          <p:spPr bwMode="auto">
            <a:xfrm>
              <a:off x="4572000" y="38100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5" name="Line 12"/>
            <p:cNvSpPr>
              <a:spLocks noChangeShapeType="1"/>
            </p:cNvSpPr>
            <p:nvPr/>
          </p:nvSpPr>
          <p:spPr bwMode="auto">
            <a:xfrm>
              <a:off x="38862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6" name="Line 12"/>
            <p:cNvSpPr>
              <a:spLocks noChangeShapeType="1"/>
            </p:cNvSpPr>
            <p:nvPr/>
          </p:nvSpPr>
          <p:spPr bwMode="auto">
            <a:xfrm>
              <a:off x="51816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56"/>
          <p:cNvGrpSpPr>
            <a:grpSpLocks/>
          </p:cNvGrpSpPr>
          <p:nvPr/>
        </p:nvGrpSpPr>
        <p:grpSpPr bwMode="auto">
          <a:xfrm>
            <a:off x="6729413" y="3421063"/>
            <a:ext cx="1447800" cy="914400"/>
            <a:chOff x="6781800" y="3810000"/>
            <a:chExt cx="1447800" cy="914400"/>
          </a:xfrm>
        </p:grpSpPr>
        <p:sp>
          <p:nvSpPr>
            <p:cNvPr id="38949" name="Line 18"/>
            <p:cNvSpPr>
              <a:spLocks noChangeShapeType="1"/>
            </p:cNvSpPr>
            <p:nvPr/>
          </p:nvSpPr>
          <p:spPr bwMode="auto">
            <a:xfrm>
              <a:off x="6781800" y="4267200"/>
              <a:ext cx="14478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0" name="Line 20"/>
            <p:cNvSpPr>
              <a:spLocks noChangeShapeType="1"/>
            </p:cNvSpPr>
            <p:nvPr/>
          </p:nvSpPr>
          <p:spPr bwMode="auto">
            <a:xfrm>
              <a:off x="7467600" y="38100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1" name="Line 12"/>
            <p:cNvSpPr>
              <a:spLocks noChangeShapeType="1"/>
            </p:cNvSpPr>
            <p:nvPr/>
          </p:nvSpPr>
          <p:spPr bwMode="auto">
            <a:xfrm>
              <a:off x="67818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52" name="Line 12"/>
            <p:cNvSpPr>
              <a:spLocks noChangeShapeType="1"/>
            </p:cNvSpPr>
            <p:nvPr/>
          </p:nvSpPr>
          <p:spPr bwMode="auto">
            <a:xfrm>
              <a:off x="8229600" y="4267200"/>
              <a:ext cx="0" cy="4572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" name="Group 53"/>
          <p:cNvGrpSpPr>
            <a:grpSpLocks/>
          </p:cNvGrpSpPr>
          <p:nvPr/>
        </p:nvGrpSpPr>
        <p:grpSpPr bwMode="auto">
          <a:xfrm>
            <a:off x="1700213" y="1287463"/>
            <a:ext cx="5638800" cy="1371600"/>
            <a:chOff x="1752600" y="1676400"/>
            <a:chExt cx="5638800" cy="1371600"/>
          </a:xfrm>
        </p:grpSpPr>
        <p:sp>
          <p:nvSpPr>
            <p:cNvPr id="38943" name="Line 20"/>
            <p:cNvSpPr>
              <a:spLocks noChangeShapeType="1"/>
            </p:cNvSpPr>
            <p:nvPr/>
          </p:nvSpPr>
          <p:spPr bwMode="auto">
            <a:xfrm>
              <a:off x="4572000" y="1676400"/>
              <a:ext cx="0" cy="6096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4" name="Line 12"/>
            <p:cNvSpPr>
              <a:spLocks noChangeShapeType="1"/>
            </p:cNvSpPr>
            <p:nvPr/>
          </p:nvSpPr>
          <p:spPr bwMode="auto">
            <a:xfrm>
              <a:off x="1752600" y="2286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5" name="Line 18"/>
            <p:cNvSpPr>
              <a:spLocks noChangeShapeType="1"/>
            </p:cNvSpPr>
            <p:nvPr/>
          </p:nvSpPr>
          <p:spPr bwMode="auto">
            <a:xfrm>
              <a:off x="1752600" y="2286000"/>
              <a:ext cx="28194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6" name="Line 12"/>
            <p:cNvSpPr>
              <a:spLocks noChangeShapeType="1"/>
            </p:cNvSpPr>
            <p:nvPr/>
          </p:nvSpPr>
          <p:spPr bwMode="auto">
            <a:xfrm>
              <a:off x="4572000" y="2286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7" name="Line 12"/>
            <p:cNvSpPr>
              <a:spLocks noChangeShapeType="1"/>
            </p:cNvSpPr>
            <p:nvPr/>
          </p:nvSpPr>
          <p:spPr bwMode="auto">
            <a:xfrm>
              <a:off x="7391400" y="2286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8" name="Line 18"/>
            <p:cNvSpPr>
              <a:spLocks noChangeShapeType="1"/>
            </p:cNvSpPr>
            <p:nvPr/>
          </p:nvSpPr>
          <p:spPr bwMode="auto">
            <a:xfrm>
              <a:off x="4572000" y="2286000"/>
              <a:ext cx="28194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8758" name="Line 86"/>
          <p:cNvSpPr>
            <a:spLocks noChangeShapeType="1"/>
          </p:cNvSpPr>
          <p:nvPr/>
        </p:nvSpPr>
        <p:spPr bwMode="auto">
          <a:xfrm>
            <a:off x="5802313" y="1882775"/>
            <a:ext cx="0" cy="31734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4865688" y="5038725"/>
            <a:ext cx="1905000" cy="7620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URL Related Tags</a:t>
            </a:r>
          </a:p>
        </p:txBody>
      </p:sp>
      <p:grpSp>
        <p:nvGrpSpPr>
          <p:cNvPr id="11" name="Group 88"/>
          <p:cNvGrpSpPr>
            <a:grpSpLocks/>
          </p:cNvGrpSpPr>
          <p:nvPr/>
        </p:nvGrpSpPr>
        <p:grpSpPr bwMode="auto">
          <a:xfrm>
            <a:off x="4568825" y="5802313"/>
            <a:ext cx="2514600" cy="496887"/>
            <a:chOff x="994" y="3596"/>
            <a:chExt cx="1584" cy="313"/>
          </a:xfrm>
        </p:grpSpPr>
        <p:sp>
          <p:nvSpPr>
            <p:cNvPr id="38937" name="Line 18"/>
            <p:cNvSpPr>
              <a:spLocks noChangeShapeType="1"/>
            </p:cNvSpPr>
            <p:nvPr/>
          </p:nvSpPr>
          <p:spPr bwMode="auto">
            <a:xfrm>
              <a:off x="994" y="3714"/>
              <a:ext cx="1584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8" name="Line 20"/>
            <p:cNvSpPr>
              <a:spLocks noChangeShapeType="1"/>
            </p:cNvSpPr>
            <p:nvPr/>
          </p:nvSpPr>
          <p:spPr bwMode="auto">
            <a:xfrm>
              <a:off x="1762" y="3596"/>
              <a:ext cx="0" cy="11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39" name="Line 12"/>
            <p:cNvSpPr>
              <a:spLocks noChangeShapeType="1"/>
            </p:cNvSpPr>
            <p:nvPr/>
          </p:nvSpPr>
          <p:spPr bwMode="auto">
            <a:xfrm>
              <a:off x="994" y="3714"/>
              <a:ext cx="0" cy="186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0" name="Line 12"/>
            <p:cNvSpPr>
              <a:spLocks noChangeShapeType="1"/>
            </p:cNvSpPr>
            <p:nvPr/>
          </p:nvSpPr>
          <p:spPr bwMode="auto">
            <a:xfrm>
              <a:off x="2075" y="3731"/>
              <a:ext cx="0" cy="17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1" name="Line 12"/>
            <p:cNvSpPr>
              <a:spLocks noChangeShapeType="1"/>
            </p:cNvSpPr>
            <p:nvPr/>
          </p:nvSpPr>
          <p:spPr bwMode="auto">
            <a:xfrm>
              <a:off x="2578" y="3714"/>
              <a:ext cx="0" cy="17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942" name="Line 12"/>
            <p:cNvSpPr>
              <a:spLocks noChangeShapeType="1"/>
            </p:cNvSpPr>
            <p:nvPr/>
          </p:nvSpPr>
          <p:spPr bwMode="auto">
            <a:xfrm>
              <a:off x="1575" y="3714"/>
              <a:ext cx="0" cy="178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3917950" y="6273800"/>
            <a:ext cx="1000125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import</a:t>
            </a:r>
          </a:p>
        </p:txBody>
      </p:sp>
      <p:sp>
        <p:nvSpPr>
          <p:cNvPr id="8" name="AutoShape 5"/>
          <p:cNvSpPr>
            <a:spLocks noChangeArrowheads="1"/>
          </p:cNvSpPr>
          <p:nvPr/>
        </p:nvSpPr>
        <p:spPr bwMode="auto">
          <a:xfrm>
            <a:off x="5035550" y="6248400"/>
            <a:ext cx="665163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url</a:t>
            </a:r>
          </a:p>
        </p:txBody>
      </p:sp>
      <p:sp>
        <p:nvSpPr>
          <p:cNvPr id="9" name="AutoShape 5"/>
          <p:cNvSpPr>
            <a:spLocks noChangeArrowheads="1"/>
          </p:cNvSpPr>
          <p:nvPr/>
        </p:nvSpPr>
        <p:spPr bwMode="auto">
          <a:xfrm>
            <a:off x="5829300" y="6273800"/>
            <a:ext cx="1028700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redirect</a:t>
            </a:r>
          </a:p>
        </p:txBody>
      </p:sp>
      <p:sp>
        <p:nvSpPr>
          <p:cNvPr id="10" name="AutoShape 5"/>
          <p:cNvSpPr>
            <a:spLocks noChangeArrowheads="1"/>
          </p:cNvSpPr>
          <p:nvPr/>
        </p:nvSpPr>
        <p:spPr bwMode="auto">
          <a:xfrm>
            <a:off x="6945313" y="6286500"/>
            <a:ext cx="985837" cy="533400"/>
          </a:xfrm>
          <a:prstGeom prst="roundRect">
            <a:avLst>
              <a:gd name="adj" fmla="val 16667"/>
            </a:avLst>
          </a:prstGeom>
          <a:solidFill>
            <a:srgbClr val="92D05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param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 nodeType="clickPar">
                      <p:stCondLst>
                        <p:cond delay="indefinite"/>
                      </p:stCondLst>
                      <p:childTnLst>
                        <p:par>
                          <p:cTn id="8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 nodeType="clickPar">
                      <p:stCondLst>
                        <p:cond delay="indefinite"/>
                      </p:stCondLst>
                      <p:childTnLst>
                        <p:par>
                          <p:cTn id="8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 nodeType="clickPar">
                      <p:stCondLst>
                        <p:cond delay="indefinite"/>
                      </p:stCondLst>
                      <p:childTnLst>
                        <p:par>
                          <p:cTn id="9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97" dur="500"/>
                                        <p:tgtEl>
                                          <p:spTgt spid="2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 nodeType="clickPar">
                      <p:stCondLst>
                        <p:cond delay="indefinite"/>
                      </p:stCondLst>
                      <p:childTnLst>
                        <p:par>
                          <p:cTn id="1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6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0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 nodeType="clickPar">
                      <p:stCondLst>
                        <p:cond delay="indefinite"/>
                      </p:stCondLst>
                      <p:childTnLst>
                        <p:par>
                          <p:cTn id="1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 nodeType="clickPar">
                      <p:stCondLst>
                        <p:cond delay="indefinite"/>
                      </p:stCondLst>
                      <p:childTnLst>
                        <p:par>
                          <p:cTn id="1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 nodeType="clickPar">
                      <p:stCondLst>
                        <p:cond delay="indefinite"/>
                      </p:stCondLst>
                      <p:childTnLst>
                        <p:par>
                          <p:cTn id="1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 nodeType="clickPar">
                      <p:stCondLst>
                        <p:cond delay="indefinite"/>
                      </p:stCondLst>
                      <p:childTnLst>
                        <p:par>
                          <p:cTn id="1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24" grpId="0" animBg="1"/>
      <p:bldP spid="18" grpId="0" animBg="1"/>
      <p:bldP spid="19" grpId="0" animBg="1"/>
      <p:bldP spid="20" grpId="0" animBg="1"/>
      <p:bldP spid="22" grpId="0" animBg="1"/>
      <p:bldP spid="26" grpId="0" animBg="1"/>
      <p:bldP spid="27" grpId="0" animBg="1"/>
      <p:bldP spid="28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388"/>
            <a:ext cx="29146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879475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Complete the MVC 2 with CRUD Web Application in previous topic</a:t>
            </a:r>
            <a:endParaRPr lang="vi-VN" altLang="en-US" sz="2400">
              <a:latin typeface="Times New Roman" panose="02020603050405020304" pitchFamily="18" charset="0"/>
            </a:endParaRPr>
          </a:p>
        </p:txBody>
      </p:sp>
      <p:pic>
        <p:nvPicPr>
          <p:cNvPr id="260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1574800"/>
            <a:ext cx="46577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1950"/>
            <a:ext cx="44481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6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0963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35242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977900"/>
            <a:ext cx="33718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3968750"/>
            <a:ext cx="29146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6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198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38671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657350"/>
            <a:ext cx="55149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7191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Objectives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F9FE873A-B4CD-4E4A-A722-F1E14AA28F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6545418"/>
              </p:ext>
            </p:extLst>
          </p:nvPr>
        </p:nvGraphicFramePr>
        <p:xfrm>
          <a:off x="0" y="735178"/>
          <a:ext cx="9144000" cy="592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18E7BF93-CD53-4214-9C62-197A1AA84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900536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FA51AD22-AAD9-41AC-8829-A73C09A0F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1759518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D26AF818-26C1-40F1-9026-FDD0A0306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2618500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7D6F2ECC-345B-4F5D-A3F1-EC6250330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3699603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6535F181-9827-4745-870F-296F88C1A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4364781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/>
          </p:cNvSpPr>
          <p:nvPr>
            <p:ph type="title" idx="4294967295"/>
          </p:nvPr>
        </p:nvSpPr>
        <p:spPr>
          <a:xfrm>
            <a:off x="1563688" y="0"/>
            <a:ext cx="7580312" cy="99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</a:rPr>
              <a:t>Functions Tag Libraries</a:t>
            </a:r>
          </a:p>
        </p:txBody>
      </p:sp>
      <p:sp>
        <p:nvSpPr>
          <p:cNvPr id="43011" name="Rectangle 3"/>
          <p:cNvSpPr>
            <a:spLocks noChangeArrowheads="1"/>
          </p:cNvSpPr>
          <p:nvPr/>
        </p:nvSpPr>
        <p:spPr bwMode="auto">
          <a:xfrm>
            <a:off x="0" y="1122363"/>
            <a:ext cx="9144000" cy="541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library contains tags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which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provides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utility functions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process on jsp page combining jstl 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 functions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treat null Strings as empty Strings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can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declared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&lt;%@ taglib prefix=“fn” uri=”http://java.sun.com/jsp/jstl/functions” %&gt;</a:t>
            </a:r>
          </a:p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Some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fn:length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fn:contains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fn:containsIgnoreCase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fn:indexOf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fn:split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fn:trim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fn:substring</a:t>
            </a:r>
          </a:p>
          <a:p>
            <a:pPr lvl="1" algn="just" eaLnBrk="1" hangingPunct="1">
              <a:spcBef>
                <a:spcPct val="20000"/>
              </a:spcBef>
              <a:buFont typeface="Arial" panose="020B0604020202020204" pitchFamily="34" charset="0"/>
              <a:buChar char="–"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9938"/>
            <a:ext cx="6751638" cy="605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Rectangle 2"/>
          <p:cNvSpPr>
            <a:spLocks noGrp="1"/>
          </p:cNvSpPr>
          <p:nvPr>
            <p:ph type="title" idx="4294967295"/>
          </p:nvPr>
        </p:nvSpPr>
        <p:spPr>
          <a:xfrm>
            <a:off x="1563688" y="0"/>
            <a:ext cx="7580312" cy="99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</a:rPr>
              <a:t>Functions Tag Libraries</a:t>
            </a:r>
          </a:p>
        </p:txBody>
      </p:sp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447675" y="2560638"/>
            <a:ext cx="5715000" cy="23812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041400" y="4213225"/>
            <a:ext cx="5591175" cy="2268538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/>
          </p:cNvSpPr>
          <p:nvPr>
            <p:ph type="title" idx="4294967295"/>
          </p:nvPr>
        </p:nvSpPr>
        <p:spPr>
          <a:xfrm>
            <a:off x="1563688" y="0"/>
            <a:ext cx="7580312" cy="99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</a:rPr>
              <a:t>Functions Tag Libraries</a:t>
            </a:r>
          </a:p>
        </p:txBody>
      </p:sp>
      <p:pic>
        <p:nvPicPr>
          <p:cNvPr id="450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75" y="971550"/>
            <a:ext cx="4324350" cy="588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1917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</a:t>
            </a:r>
          </a:p>
        </p:txBody>
      </p:sp>
      <p:sp>
        <p:nvSpPr>
          <p:cNvPr id="29699" name="Rectangle 3"/>
          <p:cNvSpPr>
            <a:spLocks noGrp="1"/>
          </p:cNvSpPr>
          <p:nvPr>
            <p:ph type="body" idx="4294967295"/>
          </p:nvPr>
        </p:nvSpPr>
        <p:spPr>
          <a:xfrm>
            <a:off x="0" y="1120775"/>
            <a:ext cx="9144000" cy="5522913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library contains tags, which are used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access SQL databases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are used to perform the database related tasks, such as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selection, insertion, deletion and modification without using java codes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an interface for executing SQL queries on database through JSP.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It can be declared by </a:t>
            </a:r>
          </a:p>
          <a:p>
            <a:pPr algn="just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&lt;%@ taglib prefix=“sql” uri=”http://java.sun.com/jsp/jstl/sql”  %&gt;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“setDataSource” Tag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set a data source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an empty tag and allows the user to set data source information for the database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just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&lt;sql:setDataSource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dataSource=“datasource” | </a:t>
            </a: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url=“jdbcurl” driver=“jdbcclassdriver” user=“username” password=“password” </a:t>
            </a: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var=“varName” scope=“page | request | session | application” </a:t>
            </a: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/&gt;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If the DataSource attribute is used, then url attribute cannot be used.</a:t>
            </a:r>
            <a:endParaRPr lang="vi-V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96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96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296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296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296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296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296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122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</a:t>
            </a:r>
          </a:p>
        </p:txBody>
      </p:sp>
      <p:sp>
        <p:nvSpPr>
          <p:cNvPr id="30723" name="Rectangle 3"/>
          <p:cNvSpPr>
            <a:spLocks noGrp="1"/>
          </p:cNvSpPr>
          <p:nvPr>
            <p:ph type="body" idx="4294967295"/>
          </p:nvPr>
        </p:nvSpPr>
        <p:spPr>
          <a:xfrm>
            <a:off x="0" y="901700"/>
            <a:ext cx="9144000" cy="5956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“query” Tag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Searches the database and returns a result set containing rows of data. (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Passing database queries function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tag can either be an empty tag or a container tag.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The SELECT statement is used to select data from the table.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&lt;sql:query var=“varName” dataSource=“datasource” scope=“page | request | session | application”&gt;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SQL Statement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&lt;sql:param value=“value” /&gt;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&lt;/sql:query&gt; 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“update” Tag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Executes 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INSERT, UPDATE AND DELETE 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statements.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Zero is returned if no rows are affected by statements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fr-FR" altLang="en-US" sz="18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fr-FR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&lt;sql:update var=“varName” dataSource=“datasource” scope=“page | request | session | application”&gt;</a:t>
            </a:r>
            <a:endParaRPr lang="en-US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SQL Statement</a:t>
            </a:r>
          </a:p>
          <a:p>
            <a:pPr lvl="1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18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&lt;sql:param  value=“value” /&gt;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0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&lt;/sql:update&gt; </a:t>
            </a:r>
            <a:endParaRPr lang="vi-VN" altLang="en-US" sz="20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07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07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3072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5" dur="500"/>
                                        <p:tgtEl>
                                          <p:spTgt spid="3072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8" dur="500"/>
                                        <p:tgtEl>
                                          <p:spTgt spid="3072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/>
          </p:cNvSpPr>
          <p:nvPr>
            <p:ph type="title" idx="4294967295"/>
          </p:nvPr>
        </p:nvSpPr>
        <p:spPr>
          <a:xfrm>
            <a:off x="1504950" y="0"/>
            <a:ext cx="7639050" cy="1122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</a:t>
            </a:r>
          </a:p>
        </p:txBody>
      </p:sp>
      <p:sp>
        <p:nvSpPr>
          <p:cNvPr id="48131" name="Rectangle 3"/>
          <p:cNvSpPr>
            <a:spLocks noGrp="1"/>
          </p:cNvSpPr>
          <p:nvPr>
            <p:ph type="body" idx="4294967295"/>
          </p:nvPr>
        </p:nvSpPr>
        <p:spPr>
          <a:xfrm>
            <a:off x="0" y="901700"/>
            <a:ext cx="9144000" cy="59563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var attribute of query Tag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javax.servlet.jsp.jstl.sql.Result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interface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Methods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columnNames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Returns the names of the columns in the result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rowCount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Returns the number of rows in the cached ResultSet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rows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Returns the result of the query as an array of SortedMap objects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rowsByIndex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Returns the result of the query as an array of arrays</a:t>
            </a:r>
          </a:p>
          <a:p>
            <a:pPr lvl="2" algn="just" eaLnBrk="1" hangingPunct="1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limitedByMaxRows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: Returns true if the query was limited by a maximum row setting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5625"/>
            <a:ext cx="3057525" cy="253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10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5" y="0"/>
            <a:ext cx="3571875" cy="665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6" name="Rectangle 2"/>
          <p:cNvSpPr>
            <a:spLocks noGrp="1"/>
          </p:cNvSpPr>
          <p:nvPr>
            <p:ph type="title" idx="4294967295"/>
          </p:nvPr>
        </p:nvSpPr>
        <p:spPr>
          <a:xfrm>
            <a:off x="1666875" y="0"/>
            <a:ext cx="7477125" cy="1077913"/>
          </a:xfrm>
        </p:spPr>
        <p:txBody>
          <a:bodyPr/>
          <a:lstStyle/>
          <a:p>
            <a:pPr>
              <a:lnSpc>
                <a:spcPct val="6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 – Example </a:t>
            </a:r>
          </a:p>
        </p:txBody>
      </p:sp>
      <p:pic>
        <p:nvPicPr>
          <p:cNvPr id="51212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3" y="2552700"/>
            <a:ext cx="3343275" cy="430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4" name="Rectangle 6"/>
          <p:cNvSpPr>
            <a:spLocks noChangeArrowheads="1"/>
          </p:cNvSpPr>
          <p:nvPr/>
        </p:nvSpPr>
        <p:spPr bwMode="auto">
          <a:xfrm>
            <a:off x="5543550" y="5272088"/>
            <a:ext cx="3600450" cy="1392237"/>
          </a:xfrm>
          <a:prstGeom prst="rect">
            <a:avLst/>
          </a:prstGeom>
          <a:noFill/>
          <a:ln w="25400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1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124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933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</a:t>
            </a:r>
          </a:p>
        </p:txBody>
      </p:sp>
      <p:sp>
        <p:nvSpPr>
          <p:cNvPr id="33795" name="Rectangle 3"/>
          <p:cNvSpPr>
            <a:spLocks noGrp="1"/>
          </p:cNvSpPr>
          <p:nvPr>
            <p:ph type="body" idx="4294967295"/>
          </p:nvPr>
        </p:nvSpPr>
        <p:spPr>
          <a:xfrm>
            <a:off x="0" y="1006475"/>
            <a:ext cx="9144000" cy="5522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“transaction” Tag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established a transaction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context for &lt;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sql:query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&gt; and &lt;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sql:update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&gt; tags.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connection object is obtained from &lt;sql:transaction&gt; as this tag is responsible for managing access to the database.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  <a:endParaRPr lang="fr-FR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fr-FR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&lt;sql:transaction dataSource=“datasource” isolation=“isolationLevel”&gt;</a:t>
            </a:r>
            <a:endParaRPr lang="en-US" altLang="en-US" sz="240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&lt;sql:update&gt; or &lt;sql:query&gt; Statements</a:t>
            </a:r>
          </a:p>
          <a:p>
            <a:pPr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&lt;/sql:transaction&gt;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“param” Tag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used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set values for parameters markers (“?”)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SQL statements.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It acts as a sub tag for &lt;sql:query&gt; and &lt;sql:update&gt;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Syntax</a:t>
            </a:r>
          </a:p>
          <a:p>
            <a:pPr algn="ctr" eaLnBrk="1" hangingPunct="1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&lt;sql:param value=”value”/&gt;</a:t>
            </a:r>
            <a:endParaRPr lang="vi-VN" alt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337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SQL Tag Library</a:t>
            </a:r>
          </a:p>
        </p:txBody>
      </p:sp>
      <p:sp>
        <p:nvSpPr>
          <p:cNvPr id="17" name="AutoShape 5"/>
          <p:cNvSpPr>
            <a:spLocks noChangeArrowheads="1"/>
          </p:cNvSpPr>
          <p:nvPr/>
        </p:nvSpPr>
        <p:spPr bwMode="auto">
          <a:xfrm>
            <a:off x="3052763" y="1857375"/>
            <a:ext cx="3429000" cy="609600"/>
          </a:xfrm>
          <a:prstGeom prst="roundRect">
            <a:avLst>
              <a:gd name="adj" fmla="val 16667"/>
            </a:avLst>
          </a:prstGeom>
          <a:solidFill>
            <a:srgbClr val="0099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400" b="1">
                <a:solidFill>
                  <a:schemeClr val="bg1"/>
                </a:solidFill>
                <a:cs typeface="Arial" panose="020B0604020202020204" pitchFamily="34" charset="0"/>
              </a:rPr>
              <a:t>SQL Tag Library</a:t>
            </a:r>
          </a:p>
        </p:txBody>
      </p:sp>
      <p:sp>
        <p:nvSpPr>
          <p:cNvPr id="21" name="AutoShape 5"/>
          <p:cNvSpPr>
            <a:spLocks noChangeArrowheads="1"/>
          </p:cNvSpPr>
          <p:nvPr/>
        </p:nvSpPr>
        <p:spPr bwMode="auto">
          <a:xfrm>
            <a:off x="385763" y="3838575"/>
            <a:ext cx="1981200" cy="6096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cs typeface="Arial" panose="020B0604020202020204" pitchFamily="34" charset="0"/>
              </a:rPr>
              <a:t>setDataSource</a:t>
            </a:r>
          </a:p>
        </p:txBody>
      </p:sp>
      <p:sp>
        <p:nvSpPr>
          <p:cNvPr id="23" name="AutoShape 5"/>
          <p:cNvSpPr>
            <a:spLocks noChangeArrowheads="1"/>
          </p:cNvSpPr>
          <p:nvPr/>
        </p:nvSpPr>
        <p:spPr bwMode="auto">
          <a:xfrm>
            <a:off x="2595563" y="3838575"/>
            <a:ext cx="1143000" cy="6096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cs typeface="Arial" panose="020B0604020202020204" pitchFamily="34" charset="0"/>
              </a:rPr>
              <a:t>query</a:t>
            </a:r>
          </a:p>
        </p:txBody>
      </p:sp>
      <p:sp>
        <p:nvSpPr>
          <p:cNvPr id="24" name="AutoShape 5"/>
          <p:cNvSpPr>
            <a:spLocks noChangeArrowheads="1"/>
          </p:cNvSpPr>
          <p:nvPr/>
        </p:nvSpPr>
        <p:spPr bwMode="auto">
          <a:xfrm>
            <a:off x="4119563" y="3838575"/>
            <a:ext cx="1219200" cy="6096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cs typeface="Arial" panose="020B0604020202020204" pitchFamily="34" charset="0"/>
              </a:rPr>
              <a:t>update</a:t>
            </a:r>
          </a:p>
        </p:txBody>
      </p:sp>
      <p:sp>
        <p:nvSpPr>
          <p:cNvPr id="25" name="AutoShape 5"/>
          <p:cNvSpPr>
            <a:spLocks noChangeArrowheads="1"/>
          </p:cNvSpPr>
          <p:nvPr/>
        </p:nvSpPr>
        <p:spPr bwMode="auto">
          <a:xfrm>
            <a:off x="7624763" y="3838575"/>
            <a:ext cx="1219200" cy="6096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cs typeface="Arial" panose="020B0604020202020204" pitchFamily="34" charset="0"/>
              </a:rPr>
              <a:t>param</a:t>
            </a:r>
          </a:p>
        </p:txBody>
      </p:sp>
      <p:sp>
        <p:nvSpPr>
          <p:cNvPr id="22" name="AutoShape 5"/>
          <p:cNvSpPr>
            <a:spLocks noChangeArrowheads="1"/>
          </p:cNvSpPr>
          <p:nvPr/>
        </p:nvSpPr>
        <p:spPr bwMode="auto">
          <a:xfrm>
            <a:off x="5719763" y="3838575"/>
            <a:ext cx="1600200" cy="609600"/>
          </a:xfrm>
          <a:prstGeom prst="roundRect">
            <a:avLst>
              <a:gd name="adj" fmla="val 16667"/>
            </a:avLst>
          </a:prstGeom>
          <a:solidFill>
            <a:srgbClr val="FF66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b="1">
                <a:cs typeface="Arial" panose="020B0604020202020204" pitchFamily="34" charset="0"/>
              </a:rPr>
              <a:t>transaction</a:t>
            </a:r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1376363" y="2466975"/>
            <a:ext cx="6858000" cy="1371600"/>
            <a:chOff x="1219200" y="2438400"/>
            <a:chExt cx="6858000" cy="1371600"/>
          </a:xfrm>
        </p:grpSpPr>
        <p:sp>
          <p:nvSpPr>
            <p:cNvPr id="51210" name="Line 20"/>
            <p:cNvSpPr>
              <a:spLocks noChangeShapeType="1"/>
            </p:cNvSpPr>
            <p:nvPr/>
          </p:nvSpPr>
          <p:spPr bwMode="auto">
            <a:xfrm>
              <a:off x="4648200" y="2438400"/>
              <a:ext cx="0" cy="6096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1" name="Line 18"/>
            <p:cNvSpPr>
              <a:spLocks noChangeShapeType="1"/>
            </p:cNvSpPr>
            <p:nvPr/>
          </p:nvSpPr>
          <p:spPr bwMode="auto">
            <a:xfrm>
              <a:off x="1219200" y="3048000"/>
              <a:ext cx="32766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2" name="Line 18"/>
            <p:cNvSpPr>
              <a:spLocks noChangeShapeType="1"/>
            </p:cNvSpPr>
            <p:nvPr/>
          </p:nvSpPr>
          <p:spPr bwMode="auto">
            <a:xfrm>
              <a:off x="4495800" y="3048000"/>
              <a:ext cx="3581400" cy="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3" name="Line 12"/>
            <p:cNvSpPr>
              <a:spLocks noChangeShapeType="1"/>
            </p:cNvSpPr>
            <p:nvPr/>
          </p:nvSpPr>
          <p:spPr bwMode="auto">
            <a:xfrm>
              <a:off x="3048000" y="3048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4" name="Line 12"/>
            <p:cNvSpPr>
              <a:spLocks noChangeShapeType="1"/>
            </p:cNvSpPr>
            <p:nvPr/>
          </p:nvSpPr>
          <p:spPr bwMode="auto">
            <a:xfrm>
              <a:off x="4648200" y="3048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5" name="Line 12"/>
            <p:cNvSpPr>
              <a:spLocks noChangeShapeType="1"/>
            </p:cNvSpPr>
            <p:nvPr/>
          </p:nvSpPr>
          <p:spPr bwMode="auto">
            <a:xfrm>
              <a:off x="8077200" y="3048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6" name="Line 12"/>
            <p:cNvSpPr>
              <a:spLocks noChangeShapeType="1"/>
            </p:cNvSpPr>
            <p:nvPr/>
          </p:nvSpPr>
          <p:spPr bwMode="auto">
            <a:xfrm>
              <a:off x="1219200" y="3048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217" name="Line 12"/>
            <p:cNvSpPr>
              <a:spLocks noChangeShapeType="1"/>
            </p:cNvSpPr>
            <p:nvPr/>
          </p:nvSpPr>
          <p:spPr bwMode="auto">
            <a:xfrm>
              <a:off x="6324600" y="3048000"/>
              <a:ext cx="0" cy="762000"/>
            </a:xfrm>
            <a:prstGeom prst="line">
              <a:avLst/>
            </a:prstGeom>
            <a:noFill/>
            <a:ln w="317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3" grpId="0" animBg="1"/>
      <p:bldP spid="24" grpId="0" animBg="1"/>
      <p:bldP spid="25" grpId="0" animBg="1"/>
      <p:bldP spid="2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 Library Tag Lib Library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879475"/>
          </a:xfrm>
        </p:spPr>
        <p:txBody>
          <a:bodyPr/>
          <a:lstStyle/>
          <a:p>
            <a:pPr algn="just"/>
            <a:r>
              <a:rPr lang="en-US" altLang="en-US">
                <a:latin typeface="Times New Roman" panose="02020603050405020304" pitchFamily="18" charset="0"/>
              </a:rPr>
              <a:t>Build the data grid tag library using in JSP as</a:t>
            </a:r>
            <a:endParaRPr lang="vi-VN" altLang="en-US">
              <a:latin typeface="Times New Roman" panose="02020603050405020304" pitchFamily="18" charset="0"/>
            </a:endParaRPr>
          </a:p>
        </p:txBody>
      </p:sp>
      <p:pic>
        <p:nvPicPr>
          <p:cNvPr id="52228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1563688"/>
            <a:ext cx="6432550" cy="530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388"/>
            <a:ext cx="29146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879475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Complete the MVC 2 with CRUD Web Application in previous topic</a:t>
            </a:r>
            <a:endParaRPr lang="vi-VN" altLang="en-US" sz="2400">
              <a:latin typeface="Times New Roman" panose="02020603050405020304" pitchFamily="18" charset="0"/>
            </a:endParaRPr>
          </a:p>
        </p:txBody>
      </p:sp>
      <p:pic>
        <p:nvPicPr>
          <p:cNvPr id="26010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275" y="1574800"/>
            <a:ext cx="4657725" cy="331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0102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71950"/>
            <a:ext cx="4448175" cy="268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60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60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Extension Mechanism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8435" name="Rectangle 3"/>
          <p:cNvSpPr>
            <a:spLocks noGrp="1"/>
          </p:cNvSpPr>
          <p:nvPr>
            <p:ph type="body" idx="4294967295"/>
          </p:nvPr>
        </p:nvSpPr>
        <p:spPr>
          <a:xfrm>
            <a:off x="0" y="1035050"/>
            <a:ext cx="9144000" cy="5522913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Enables </a:t>
            </a:r>
            <a:r>
              <a:rPr lang="en-US" altLang="en-US" sz="2800" b="1">
                <a:latin typeface="Times New Roman" panose="02020603050405020304" pitchFamily="18" charset="0"/>
              </a:rPr>
              <a:t>creation</a:t>
            </a:r>
            <a:r>
              <a:rPr lang="en-US" altLang="en-US" sz="2800">
                <a:latin typeface="Times New Roman" panose="02020603050405020304" pitchFamily="18" charset="0"/>
              </a:rPr>
              <a:t> of custom tags</a:t>
            </a:r>
            <a:endParaRPr lang="vi-VN" altLang="en-US" sz="2800">
              <a:latin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</a:rPr>
              <a:t>Java code can be </a:t>
            </a:r>
            <a:r>
              <a:rPr lang="en-US" altLang="en-US" sz="2400" b="1">
                <a:latin typeface="Times New Roman" panose="02020603050405020304" pitchFamily="18" charset="0"/>
              </a:rPr>
              <a:t>avoided</a:t>
            </a:r>
            <a:r>
              <a:rPr lang="en-US" altLang="en-US" sz="2400">
                <a:latin typeface="Times New Roman" panose="02020603050405020304" pitchFamily="18" charset="0"/>
              </a:rPr>
              <a:t> using custom tags</a:t>
            </a:r>
            <a:endParaRPr lang="vi-VN" altLang="en-US" sz="2400">
              <a:latin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</a:rPr>
              <a:t>Separates the work profiles</a:t>
            </a:r>
            <a:r>
              <a:rPr lang="en-US" altLang="en-US" sz="2400">
                <a:latin typeface="Times New Roman" panose="02020603050405020304" pitchFamily="18" charset="0"/>
              </a:rPr>
              <a:t> of Web designers and developers</a:t>
            </a:r>
            <a:r>
              <a:rPr lang="vi-VN" altLang="en-US" sz="2400">
                <a:latin typeface="Times New Roman" panose="02020603050405020304" pitchFamily="18" charset="0"/>
              </a:rPr>
              <a:t> (representation and business logic)</a:t>
            </a:r>
            <a:endParaRPr lang="en-US" altLang="en-US" sz="240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Custom tags </a:t>
            </a:r>
            <a:r>
              <a:rPr lang="en-US" altLang="en-US" sz="2800" b="1">
                <a:latin typeface="Times New Roman" panose="02020603050405020304" pitchFamily="18" charset="0"/>
              </a:rPr>
              <a:t>can be reused</a:t>
            </a:r>
            <a:r>
              <a:rPr lang="en-US" altLang="en-US" sz="2800">
                <a:latin typeface="Times New Roman" panose="02020603050405020304" pitchFamily="18" charset="0"/>
              </a:rPr>
              <a:t> </a:t>
            </a:r>
            <a:endParaRPr lang="vi-VN" altLang="en-US" sz="280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</a:rPr>
              <a:t>Written</a:t>
            </a:r>
            <a:r>
              <a:rPr lang="en-US" altLang="en-US" sz="2800">
                <a:latin typeface="Times New Roman" panose="02020603050405020304" pitchFamily="18" charset="0"/>
              </a:rPr>
              <a:t> </a:t>
            </a:r>
            <a:r>
              <a:rPr lang="en-US" altLang="en-US" sz="2800" b="1">
                <a:latin typeface="Times New Roman" panose="02020603050405020304" pitchFamily="18" charset="0"/>
              </a:rPr>
              <a:t>using</a:t>
            </a:r>
            <a:r>
              <a:rPr lang="en-US" altLang="en-US" sz="2800">
                <a:latin typeface="Times New Roman" panose="02020603050405020304" pitchFamily="18" charset="0"/>
              </a:rPr>
              <a:t> </a:t>
            </a:r>
            <a:r>
              <a:rPr lang="en-US" altLang="en-US" sz="2800" b="1">
                <a:latin typeface="Times New Roman" panose="02020603050405020304" pitchFamily="18" charset="0"/>
              </a:rPr>
              <a:t>XML</a:t>
            </a:r>
            <a:r>
              <a:rPr lang="en-US" altLang="en-US" sz="2800">
                <a:latin typeface="Times New Roman" panose="02020603050405020304" pitchFamily="18" charset="0"/>
              </a:rPr>
              <a:t> syntax</a:t>
            </a:r>
            <a:endParaRPr lang="vi-VN" altLang="en-US" sz="2800">
              <a:latin typeface="Times New Roman" panose="02020603050405020304" pitchFamily="18" charset="0"/>
            </a:endParaRPr>
          </a:p>
          <a:p>
            <a:pPr algn="just">
              <a:lnSpc>
                <a:spcPct val="80000"/>
              </a:lnSpc>
            </a:pPr>
            <a:r>
              <a:rPr lang="vi-VN" altLang="en-US" sz="2800" b="1">
                <a:latin typeface="Times New Roman" panose="02020603050405020304" pitchFamily="18" charset="0"/>
              </a:rPr>
              <a:t>Encapsulation</a:t>
            </a: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</a:rPr>
              <a:t>Components of custom tag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</a:rPr>
              <a:t>Tag Library Descriptor (TLD):</a:t>
            </a:r>
            <a:r>
              <a:rPr lang="en-US" altLang="en-US" sz="2400">
                <a:latin typeface="Times New Roman" panose="02020603050405020304" pitchFamily="18" charset="0"/>
              </a:rPr>
              <a:t> an XML document contains information about the contents of a tag library.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</a:rPr>
              <a:t>Custom Action</a:t>
            </a:r>
            <a:r>
              <a:rPr lang="en-US" altLang="en-US" sz="2400">
                <a:latin typeface="Times New Roman" panose="02020603050405020304" pitchFamily="18" charset="0"/>
              </a:rPr>
              <a:t>: a Java class implements the contents in the TLD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</a:rPr>
              <a:t>Web deployment descriptor</a:t>
            </a:r>
            <a:r>
              <a:rPr lang="en-US" altLang="en-US" sz="2400">
                <a:latin typeface="Times New Roman" panose="02020603050405020304" pitchFamily="18" charset="0"/>
              </a:rPr>
              <a:t>: locate the custom tag</a:t>
            </a:r>
            <a:r>
              <a:rPr lang="vi-VN" altLang="en-US" sz="2400">
                <a:latin typeface="Times New Roman" panose="02020603050405020304" pitchFamily="18" charset="0"/>
              </a:rPr>
              <a:t> library to use</a:t>
            </a:r>
          </a:p>
          <a:p>
            <a:pPr algn="just">
              <a:lnSpc>
                <a:spcPct val="80000"/>
              </a:lnSpc>
            </a:pPr>
            <a:r>
              <a:rPr lang="vi-VN" altLang="en-US" sz="2800">
                <a:latin typeface="Times New Roman" panose="02020603050405020304" pitchFamily="18" charset="0"/>
              </a:rPr>
              <a:t>A Tag is implemented through extending </a:t>
            </a:r>
            <a:r>
              <a:rPr lang="en-US" altLang="en-US" sz="2800">
                <a:latin typeface="Times New Roman" panose="02020603050405020304" pitchFamily="18" charset="0"/>
              </a:rPr>
              <a:t>some</a:t>
            </a:r>
            <a:r>
              <a:rPr lang="vi-VN" altLang="en-US" sz="2800">
                <a:latin typeface="Times New Roman" panose="02020603050405020304" pitchFamily="18" charset="0"/>
              </a:rPr>
              <a:t> interface</a:t>
            </a:r>
            <a:r>
              <a:rPr lang="en-US" altLang="en-US" sz="2800">
                <a:latin typeface="Times New Roman" panose="02020603050405020304" pitchFamily="18" charset="0"/>
              </a:rPr>
              <a:t>s</a:t>
            </a:r>
            <a:r>
              <a:rPr lang="vi-VN" altLang="en-US" sz="2800">
                <a:latin typeface="Times New Roman" panose="02020603050405020304" pitchFamily="18" charset="0"/>
              </a:rPr>
              <a:t> of the </a:t>
            </a:r>
            <a:r>
              <a:rPr lang="vi-VN" altLang="en-US" sz="2800" b="1">
                <a:latin typeface="Times New Roman" panose="02020603050405020304" pitchFamily="18" charset="0"/>
              </a:rPr>
              <a:t>javax.servlet.jsp.tagext</a:t>
            </a:r>
            <a:r>
              <a:rPr lang="en-US" altLang="en-US" sz="2800">
                <a:latin typeface="Times New Roman" panose="02020603050405020304" pitchFamily="18" charset="0"/>
              </a:rPr>
              <a:t> package</a:t>
            </a:r>
            <a:endParaRPr lang="vi-VN" altLang="en-US" sz="28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18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18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8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8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521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Extension Mechanism</a:t>
            </a:r>
          </a:p>
        </p:txBody>
      </p:sp>
      <p:pic>
        <p:nvPicPr>
          <p:cNvPr id="54275" name="Picture 9" descr="ch05fig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4838" y="1171575"/>
            <a:ext cx="5903912" cy="5364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6362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</a:t>
            </a:r>
          </a:p>
        </p:txBody>
      </p:sp>
      <p:sp>
        <p:nvSpPr>
          <p:cNvPr id="6147" name="Rectangle 3"/>
          <p:cNvSpPr>
            <a:spLocks noGrp="1"/>
          </p:cNvSpPr>
          <p:nvPr>
            <p:ph type="body" idx="4294967295"/>
          </p:nvPr>
        </p:nvSpPr>
        <p:spPr>
          <a:xfrm>
            <a:off x="0" y="1014413"/>
            <a:ext cx="9144000" cy="571500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Classic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custom tag is defined by the classic tag handler class.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Simple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custom tag is defined by the simple tag handler classes.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Basic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tags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Generally do not contain any body. (Even if it contains body, the body is not processed by the tag.)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tag handler class of the basic tag implements the Tag interface and extends the TagSupport class.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Iteration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tags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Are valuated time and again.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Are generally empty tags.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tag handler class for an iteration tags needs implementation of IterationTag interface that extends the Tag interface.</a:t>
            </a:r>
          </a:p>
          <a:p>
            <a:pPr algn="just">
              <a:lnSpc>
                <a:spcPct val="9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Complex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Support evaluation of the body content of the tag including other services provided in the basic tag or iteration tag. </a:t>
            </a:r>
          </a:p>
          <a:p>
            <a:pPr lvl="1" algn="just">
              <a:lnSpc>
                <a:spcPct val="9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Implement BodyTag interface and extend the BodyTagSupport class.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61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61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Terminologies</a:t>
            </a:r>
          </a:p>
        </p:txBody>
      </p:sp>
      <p:pic>
        <p:nvPicPr>
          <p:cNvPr id="56323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4400" y="1062038"/>
            <a:ext cx="5113338" cy="579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795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</a:t>
            </a:r>
          </a:p>
        </p:txBody>
      </p:sp>
      <p:sp>
        <p:nvSpPr>
          <p:cNvPr id="57347" name="Rectangle 3"/>
          <p:cNvSpPr>
            <a:spLocks noGrp="1"/>
          </p:cNvSpPr>
          <p:nvPr>
            <p:ph type="body" idx="4294967295"/>
          </p:nvPr>
        </p:nvSpPr>
        <p:spPr>
          <a:xfrm>
            <a:off x="0" y="1063625"/>
            <a:ext cx="9144000" cy="5522913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Allow Java programmer to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embed Java codes in JSP documents</a:t>
            </a: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Helps the developer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reducing the overhead of writing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same business logic again for a particular action to be repeated in programs</a:t>
            </a: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Supporting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front end,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 developer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need not bother about the complexity of the logic of a tag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because the tag is created by a Java developer and the front end developer only imports it to the JSP page.</a:t>
            </a: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Provide a mechanism to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reuse and encapsulate complex recurring code or tasks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 JSP</a:t>
            </a: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Provide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simplicity and reusability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of Java code</a:t>
            </a:r>
          </a:p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 body can include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static text, HTML, and JSP elements like scriptlets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, between the start and the end tag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106363"/>
            <a:ext cx="8229600" cy="769937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Custom Tag Development Process</a:t>
            </a:r>
          </a:p>
        </p:txBody>
      </p:sp>
      <p:sp>
        <p:nvSpPr>
          <p:cNvPr id="9219" name="Rectangle 3"/>
          <p:cNvSpPr>
            <a:spLocks noGrp="1"/>
          </p:cNvSpPr>
          <p:nvPr>
            <p:ph type="body" idx="4294967295"/>
          </p:nvPr>
        </p:nvSpPr>
        <p:spPr>
          <a:xfrm>
            <a:off x="0" y="1017588"/>
            <a:ext cx="9144000" cy="5864225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There are 4 essential steps to writing a custom tag</a:t>
            </a:r>
            <a:endParaRPr lang="en-US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 a Tag Library Descriptor (.tld) – TLD file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an XML document that is used to validate the tags.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information on each tag available in the library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JSP engine with meta-information about the custom tag and about its implementation 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Contains the list and description of all custom tags in the library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Usually locates at the tlds folder inside WEB-INF directory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Create a Tag Handler class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proper package with tld file.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Is a Java class that defines a tag described in the TLD file. 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What a tag will implement depends on what methods can be called and what is required to be implemented.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These are of two types, classic and simple.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Provide details of where to find the TLD file in web.xml (option – required if the tld files don’t put at the </a:t>
            </a:r>
            <a:b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WEB-INF/tlds directory)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Creating a JSP page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that will access the custom tags: using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taglib directive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in the page before any custom tag is used.</a:t>
            </a:r>
            <a:endParaRPr lang="vi-V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4" dur="500"/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D1D4ABB-44CA-4DDE-8343-59486F6836E1}" type="datetime1">
              <a:rPr lang="en-US" smtClean="0"/>
              <a:pPr>
                <a:defRPr/>
              </a:pPr>
              <a:t>4/2/2022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Module A -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BDDB6B-8095-4089-9185-2BC03762585F}" type="slidenum">
              <a:rPr lang="en-US" altLang="en-US" smtClean="0"/>
              <a:pPr/>
              <a:t>56</a:t>
            </a:fld>
            <a:r>
              <a:rPr lang="en-US" altLang="en-US"/>
              <a:t>/40</a:t>
            </a:r>
          </a:p>
        </p:txBody>
      </p:sp>
      <p:sp>
        <p:nvSpPr>
          <p:cNvPr id="5" name="Rectangle 3"/>
          <p:cNvSpPr txBox="1">
            <a:spLocks/>
          </p:cNvSpPr>
          <p:nvPr/>
        </p:nvSpPr>
        <p:spPr>
          <a:xfrm>
            <a:off x="76200" y="1600200"/>
            <a:ext cx="4038600" cy="1524000"/>
          </a:xfrm>
          <a:prstGeom prst="rect">
            <a:avLst/>
          </a:prstGeom>
          <a:noFill/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600" b="1" u="sng">
                <a:latin typeface="Calibri" pitchFamily="34" charset="0"/>
                <a:cs typeface="Arial" charset="0"/>
              </a:rPr>
              <a:t>JSP Document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&lt;html&gt;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&lt;body&gt;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	&lt;%@taglib uri="test_taglib" prefix="myTag"%&gt;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	&lt;myTag:showDate/&gt;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&lt;/body&gt;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en-US" altLang="en-US" sz="1400">
                <a:latin typeface="Calibri" pitchFamily="34" charset="0"/>
                <a:cs typeface="Arial" charset="0"/>
              </a:rPr>
              <a:t>&lt;/html&gt;</a:t>
            </a:r>
            <a:endParaRPr lang="en-US" altLang="en-US" sz="1400" dirty="0">
              <a:latin typeface="Calibri" pitchFamily="34" charset="0"/>
              <a:cs typeface="Arial" charset="0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5410200" y="1905000"/>
            <a:ext cx="3505200" cy="20478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600" b="1" u="sng">
                <a:latin typeface="Arial" charset="0"/>
              </a:rPr>
              <a:t>Web Deployment Descriptor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&lt;web-app&gt;    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&lt;taglib&gt;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&lt;taglib-uri&gt; test_taglib &lt;/taglib-uri&gt;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&lt;taglib-location&gt;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   /WEB-INF/myown-taglib.tld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&lt;/taglib-location&gt;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&lt;/taglib&gt;    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&lt;/web-app&gt;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0" y="3886200"/>
            <a:ext cx="4343400" cy="18034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400" b="1" u="sng">
                <a:latin typeface="Arial" charset="0"/>
              </a:rPr>
              <a:t>Tag Library Descriptor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&lt;taglib&gt;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&lt;tag&gt;		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&lt;name&gt;showDate&lt;/name&gt;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&lt;tagclass&gt;examples.ShowDateTag&lt;/tagclass&gt;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   &lt;bodycontent&gt;EMPTY&lt;/bodycontent&gt;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     &lt;/tag&gt;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&lt;/taglib&gt;</a:t>
            </a: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943600" y="5114925"/>
            <a:ext cx="2438400" cy="1590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400" b="1" u="sng">
                <a:latin typeface="Arial" charset="0"/>
              </a:rPr>
              <a:t>Tag Handler Class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1000001000000010101010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0000101010100000010010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1000011111111000000000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1000001000000010101010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0000101010100000010010</a:t>
            </a:r>
          </a:p>
          <a:p>
            <a:pPr eaLnBrk="1" hangingPunct="1"/>
            <a:r>
              <a:rPr lang="en-US" altLang="en-US" sz="1400">
                <a:latin typeface="Arial" charset="0"/>
              </a:rPr>
              <a:t>1000011111111000000000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228600" y="3276600"/>
            <a:ext cx="3810000" cy="3365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 b="1">
                <a:latin typeface="Arial" charset="0"/>
              </a:rPr>
              <a:t>START HERE: tag used in JSP page.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2895600" y="685800"/>
            <a:ext cx="2743200" cy="7302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eaLnBrk="1" hangingPunct="1"/>
            <a:r>
              <a:rPr lang="en-US" altLang="en-US" sz="1400" b="1" dirty="0" err="1">
                <a:latin typeface="Arial" charset="0"/>
              </a:rPr>
              <a:t>taglib</a:t>
            </a:r>
            <a:r>
              <a:rPr lang="en-US" altLang="en-US" sz="1400" b="1" dirty="0">
                <a:latin typeface="Arial" charset="0"/>
              </a:rPr>
              <a:t> </a:t>
            </a:r>
            <a:r>
              <a:rPr lang="en-US" altLang="en-US" sz="1400" b="1" dirty="0" err="1">
                <a:latin typeface="Arial" charset="0"/>
              </a:rPr>
              <a:t>uri</a:t>
            </a:r>
            <a:r>
              <a:rPr lang="en-US" altLang="en-US" sz="1400" b="1" dirty="0">
                <a:latin typeface="Arial" charset="0"/>
              </a:rPr>
              <a:t> declaration in</a:t>
            </a:r>
          </a:p>
          <a:p>
            <a:pPr eaLnBrk="1" hangingPunct="1"/>
            <a:r>
              <a:rPr lang="en-US" altLang="en-US" sz="1400" b="1" dirty="0">
                <a:latin typeface="Arial" charset="0"/>
              </a:rPr>
              <a:t>JSP page maps to &lt;</a:t>
            </a:r>
            <a:r>
              <a:rPr lang="en-US" altLang="en-US" sz="1400" b="1" dirty="0" err="1">
                <a:latin typeface="Arial" charset="0"/>
              </a:rPr>
              <a:t>taglib-uri</a:t>
            </a:r>
            <a:r>
              <a:rPr lang="en-US" altLang="en-US" sz="1400" b="1" dirty="0">
                <a:latin typeface="Arial" charset="0"/>
              </a:rPr>
              <a:t>&gt; in deployment descriptor.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5181600" y="4222750"/>
            <a:ext cx="3124200" cy="7302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400" b="1"/>
              <a:t>&lt;taglib-location&gt; in</a:t>
            </a:r>
          </a:p>
          <a:p>
            <a:pPr eaLnBrk="1" hangingPunct="1"/>
            <a:r>
              <a:rPr lang="en-US" altLang="en-US" sz="1400" b="1"/>
              <a:t>deployment descriptor maps to</a:t>
            </a:r>
          </a:p>
          <a:p>
            <a:pPr eaLnBrk="1" hangingPunct="1"/>
            <a:r>
              <a:rPr lang="en-US" altLang="en-US" sz="1400" b="1"/>
              <a:t>the real tag library descriptor file.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2362200" y="5746750"/>
            <a:ext cx="2819400" cy="730250"/>
          </a:xfrm>
          <a:prstGeom prst="rect">
            <a:avLst/>
          </a:prstGeom>
          <a:solidFill>
            <a:srgbClr val="FFFF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en-US" sz="1400" b="1"/>
              <a:t>Finally:</a:t>
            </a:r>
          </a:p>
          <a:p>
            <a:pPr eaLnBrk="1" hangingPunct="1"/>
            <a:r>
              <a:rPr lang="en-US" altLang="en-US" sz="1400" b="1"/>
              <a:t>&lt;tag-class&gt; in the TLD maps to a tag handler class.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 flipV="1">
            <a:off x="914400" y="2667000"/>
            <a:ext cx="38100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2362200" y="2438400"/>
            <a:ext cx="350520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Line 13"/>
          <p:cNvSpPr>
            <a:spLocks noChangeShapeType="1"/>
          </p:cNvSpPr>
          <p:nvPr/>
        </p:nvSpPr>
        <p:spPr bwMode="auto">
          <a:xfrm flipH="1">
            <a:off x="4343400" y="3200400"/>
            <a:ext cx="1828800" cy="838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200400" y="4953000"/>
            <a:ext cx="274320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0802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/>
          </p:cNvSpPr>
          <p:nvPr>
            <p:ph type="title" idx="4294967295"/>
          </p:nvPr>
        </p:nvSpPr>
        <p:spPr>
          <a:xfrm>
            <a:off x="1460500" y="0"/>
            <a:ext cx="7683500" cy="109378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TLD file</a:t>
            </a:r>
          </a:p>
        </p:txBody>
      </p:sp>
      <p:sp>
        <p:nvSpPr>
          <p:cNvPr id="59395" name="Rectangle 8"/>
          <p:cNvSpPr>
            <a:spLocks noChangeArrowheads="1"/>
          </p:cNvSpPr>
          <p:nvPr/>
        </p:nvSpPr>
        <p:spPr bwMode="auto">
          <a:xfrm>
            <a:off x="165100" y="1101725"/>
            <a:ext cx="8893175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&lt;?xml version="1.0" encoding="UTF-8"?&gt;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&lt;taglib version="2.0" xmlns="http://java.sun.com/xml/ns/j2ee" xmlns:xsi="http://www.w3.org/2001/XMLSchema-instance" xsi:schemaLocation="http://java.sun.com/xml/ns/j2ee web-jsptaglibrary_2_0.xsd"&gt;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&lt;tlib-version&gt;1.0&lt;/tlib-version&gt;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&lt;short-name&gt;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shortName-prefix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&lt;/short-name&gt;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&lt;uri&gt;/WEB-INF/tlds/CustomTag&lt;/uri&gt;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&lt;tag&gt;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&lt;name&gt;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tagName-method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&lt;/name&gt;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&lt;tag-class&gt;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TagHandlerName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&lt;/tag-class&gt;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&lt;body-content&gt;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JSP|EMPTY|scriptless|tagdependent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&lt;/body-content&gt;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&lt;attribute&gt;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&lt;name&gt;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attributeName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&lt;/name&gt;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&lt;required&gt;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false/true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&lt;/required&gt;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  &lt;rtexprvalue&gt;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false/true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&lt;/rtexprvalue&gt;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  &lt;/attribute&gt;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 &lt;/tag&gt;</a:t>
            </a:r>
          </a:p>
          <a:p>
            <a:pPr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/&lt;taglib&gt;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/>
          </p:cNvSpPr>
          <p:nvPr>
            <p:ph type="title" idx="4294967295"/>
          </p:nvPr>
        </p:nvSpPr>
        <p:spPr>
          <a:xfrm>
            <a:off x="1460500" y="0"/>
            <a:ext cx="7683500" cy="109378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Mapping TLD file in web.xml</a:t>
            </a:r>
          </a:p>
        </p:txBody>
      </p:sp>
      <p:sp>
        <p:nvSpPr>
          <p:cNvPr id="60419" name="Rectangle 3"/>
          <p:cNvSpPr>
            <a:spLocks noChangeArrowheads="1"/>
          </p:cNvSpPr>
          <p:nvPr/>
        </p:nvSpPr>
        <p:spPr bwMode="auto">
          <a:xfrm>
            <a:off x="165100" y="858838"/>
            <a:ext cx="8893175" cy="577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&lt;web-app&gt;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	</a:t>
            </a:r>
            <a:r>
              <a:rPr lang="en-US" altLang="en-US" sz="2000">
                <a:latin typeface="Calibri" panose="020F0502020204030204" pitchFamily="34" charset="0"/>
              </a:rPr>
              <a:t>…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	&lt;jsp-config&gt;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	  </a:t>
            </a:r>
            <a:r>
              <a:rPr lang="vi-VN" altLang="en-US" sz="2000">
                <a:latin typeface="Times New Roman" panose="02020603050405020304" pitchFamily="18" charset="0"/>
              </a:rPr>
              <a:t>&lt;taglib&gt;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       </a:t>
            </a:r>
            <a:r>
              <a:rPr lang="en-US" altLang="en-US" sz="2000">
                <a:latin typeface="Times New Roman" panose="02020603050405020304" pitchFamily="18" charset="0"/>
              </a:rPr>
              <a:t>  </a:t>
            </a:r>
            <a:r>
              <a:rPr lang="vi-VN" altLang="en-US" sz="2000">
                <a:latin typeface="Times New Roman" panose="02020603050405020304" pitchFamily="18" charset="0"/>
              </a:rPr>
              <a:t>&lt;taglib-uri&gt;</a:t>
            </a:r>
            <a:r>
              <a:rPr lang="vi-VN" altLang="en-US" sz="2000" b="1">
                <a:latin typeface="Times New Roman" panose="02020603050405020304" pitchFamily="18" charset="0"/>
              </a:rPr>
              <a:t>tld</a:t>
            </a:r>
            <a:r>
              <a:rPr lang="en-US" altLang="en-US" sz="2000" b="1">
                <a:latin typeface="Times New Roman" panose="02020603050405020304" pitchFamily="18" charset="0"/>
              </a:rPr>
              <a:t> file name</a:t>
            </a:r>
            <a:r>
              <a:rPr lang="vi-VN" altLang="en-US" sz="2000">
                <a:latin typeface="Times New Roman" panose="02020603050405020304" pitchFamily="18" charset="0"/>
              </a:rPr>
              <a:t>&lt;/taglib-uri&gt;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       </a:t>
            </a:r>
            <a:r>
              <a:rPr lang="en-US" altLang="en-US" sz="2000">
                <a:latin typeface="Times New Roman" panose="02020603050405020304" pitchFamily="18" charset="0"/>
              </a:rPr>
              <a:t>  </a:t>
            </a:r>
            <a:r>
              <a:rPr lang="vi-VN" altLang="en-US" sz="2000">
                <a:latin typeface="Times New Roman" panose="02020603050405020304" pitchFamily="18" charset="0"/>
              </a:rPr>
              <a:t>&lt;taglib-location&gt;</a:t>
            </a:r>
            <a:r>
              <a:rPr lang="vi-VN" altLang="en-US" sz="2000" b="1">
                <a:latin typeface="Times New Roman" panose="02020603050405020304" pitchFamily="18" charset="0"/>
              </a:rPr>
              <a:t>tld</a:t>
            </a:r>
            <a:r>
              <a:rPr lang="en-US" altLang="en-US" sz="2000" b="1">
                <a:latin typeface="Times New Roman" panose="02020603050405020304" pitchFamily="18" charset="0"/>
              </a:rPr>
              <a:t> location path</a:t>
            </a:r>
            <a:r>
              <a:rPr lang="vi-VN" altLang="en-US" sz="2000">
                <a:latin typeface="Times New Roman" panose="02020603050405020304" pitchFamily="18" charset="0"/>
              </a:rPr>
              <a:t>&lt;/taglib-location&gt;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  </a:t>
            </a:r>
            <a:r>
              <a:rPr lang="en-US" altLang="en-US" sz="2000">
                <a:latin typeface="Times New Roman" panose="02020603050405020304" pitchFamily="18" charset="0"/>
              </a:rPr>
              <a:t>      </a:t>
            </a:r>
            <a:r>
              <a:rPr lang="vi-VN" altLang="en-US" sz="2000">
                <a:latin typeface="Times New Roman" panose="02020603050405020304" pitchFamily="18" charset="0"/>
              </a:rPr>
              <a:t>&lt;/taglib&gt;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	&lt;/jsp-config&gt;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      </a:t>
            </a:r>
            <a:r>
              <a:rPr lang="en-US" altLang="en-US" sz="2000">
                <a:latin typeface="Calibri" panose="020F0502020204030204" pitchFamily="34" charset="0"/>
              </a:rPr>
              <a:t>…</a:t>
            </a:r>
            <a:endParaRPr lang="en-US" altLang="en-US" sz="2000">
              <a:latin typeface="Times New Roman" panose="02020603050405020304" pitchFamily="18" charset="0"/>
            </a:endParaRP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en-US" sz="2000">
                <a:latin typeface="Times New Roman" panose="02020603050405020304" pitchFamily="18" charset="0"/>
              </a:rPr>
              <a:t>&lt;/web-app&gt;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000" b="1">
                <a:latin typeface="Times New Roman" panose="02020603050405020304" pitchFamily="18" charset="0"/>
              </a:rPr>
              <a:t>Ex: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&lt;taglib&gt;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       &lt;taglib-uri&gt;CustTags-taglib.tld&lt;/taglib-uri&gt;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       &lt;taglib-location&gt;/WEB-INF/classes/CustTags-taglib.tld&lt;/taglib-location&gt;</a:t>
            </a:r>
          </a:p>
          <a:p>
            <a:pPr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vi-VN" altLang="en-US" sz="2000">
                <a:latin typeface="Times New Roman" panose="02020603050405020304" pitchFamily="18" charset="0"/>
              </a:rPr>
              <a:t>  &lt;/taglib&gt;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9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38" y="1062038"/>
            <a:ext cx="7285037" cy="547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3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080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Hunting the Tag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819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1875"/>
            <a:ext cx="3524250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150" y="977900"/>
            <a:ext cx="33718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215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2363" y="3968750"/>
            <a:ext cx="2914650" cy="2695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2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62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3346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Tag Libraries</a:t>
            </a:r>
          </a:p>
        </p:txBody>
      </p:sp>
      <p:sp>
        <p:nvSpPr>
          <p:cNvPr id="13315" name="Rectangle 3"/>
          <p:cNvSpPr>
            <a:spLocks noGrp="1"/>
          </p:cNvSpPr>
          <p:nvPr>
            <p:ph type="body" idx="4294967295"/>
          </p:nvPr>
        </p:nvSpPr>
        <p:spPr>
          <a:xfrm>
            <a:off x="0" y="973138"/>
            <a:ext cx="9144000" cy="5684837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a collection of custom tags</a:t>
            </a:r>
          </a:p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Allows the developer to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write reusable code fragments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which assign functionality to tags</a:t>
            </a:r>
          </a:p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reference to each tag is stored in the tag library</a:t>
            </a:r>
          </a:p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When a tag is used in a JSP page,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taglib directive must be imported as</a:t>
            </a:r>
          </a:p>
          <a:p>
            <a:pPr algn="ctr">
              <a:lnSpc>
                <a:spcPct val="80000"/>
              </a:lnSpc>
              <a:buFont typeface="Arial" panose="020B0604020202020204" pitchFamily="34" charset="0"/>
              <a:buNone/>
            </a:pP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&lt;%@ taglib uri=“/WEB-INF/tlds/TagHandler” prefix=“u” %&gt;</a:t>
            </a:r>
          </a:p>
          <a:p>
            <a:pPr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Locating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TLD File: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after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iterating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with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&lt;@%taglib…&gt; directive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traces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library descriptor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file (through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URI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) and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subsequently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handle class</a:t>
            </a:r>
          </a:p>
          <a:p>
            <a:pPr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Associating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URIs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with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TLD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File Locations:  The uri attribute is mapped to the .tld file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by two methods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Implicit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By referring to the tag library descriptor from the expanded WEB-INF folder.</a:t>
            </a:r>
          </a:p>
          <a:p>
            <a:pPr lvl="2" algn="just">
              <a:lnSpc>
                <a:spcPct val="80000"/>
              </a:lnSpc>
            </a:pPr>
            <a:r>
              <a:rPr lang="en-US" alt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By referring to a JAR file containing a tag library.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Explicit: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 By defining reference to the tag library descriptor in the deployment descriptor, web.xml of the Web application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133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133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133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969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Tag Libraries</a:t>
            </a:r>
          </a:p>
        </p:txBody>
      </p:sp>
      <p:sp>
        <p:nvSpPr>
          <p:cNvPr id="63491" name="Rectangle 3"/>
          <p:cNvSpPr>
            <a:spLocks noGrp="1"/>
          </p:cNvSpPr>
          <p:nvPr>
            <p:ph type="body" idx="4294967295"/>
          </p:nvPr>
        </p:nvSpPr>
        <p:spPr>
          <a:xfrm>
            <a:off x="0" y="1246188"/>
            <a:ext cx="9144000" cy="5611812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Library Prefix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Distinguish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these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tags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from one another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they are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named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uniquely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prefix attributes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taglib directive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Is used as a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reference by the container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to invoke its respective TLD file and tag handler class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prefix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sub element &lt;short-name&gt; inside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&lt;taglib&gt; within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the TLD file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should match </a:t>
            </a:r>
          </a:p>
          <a:p>
            <a:pPr algn="just">
              <a:lnSpc>
                <a:spcPct val="80000"/>
              </a:lnSpc>
            </a:pP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Notes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tld files can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mapped in implicit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(e.g. they should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put at the WEB-INF/tlds)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tld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files can be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packaged into a jar file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and the tld files within the jar file must have a path that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begins /META-INF directory</a:t>
            </a:r>
          </a:p>
          <a:p>
            <a:pPr lvl="1"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tld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 files must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contain the optional &lt;uri&gt; element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, which must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match the uri of the taglib directive or the namespace value</a:t>
            </a:r>
            <a:endParaRPr lang="vi-V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2"/>
          <p:cNvSpPr>
            <a:spLocks noGrp="1"/>
          </p:cNvSpPr>
          <p:nvPr>
            <p:ph type="title" idx="4294967295"/>
          </p:nvPr>
        </p:nvSpPr>
        <p:spPr>
          <a:xfrm>
            <a:off x="1431925" y="-100013"/>
            <a:ext cx="7712075" cy="14176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Basics</a:t>
            </a:r>
          </a:p>
        </p:txBody>
      </p:sp>
      <p:sp>
        <p:nvSpPr>
          <p:cNvPr id="64515" name="Rectangle 3"/>
          <p:cNvSpPr>
            <a:spLocks noGrp="1"/>
          </p:cNvSpPr>
          <p:nvPr>
            <p:ph type="body" idx="4294967295"/>
          </p:nvPr>
        </p:nvSpPr>
        <p:spPr>
          <a:xfrm>
            <a:off x="0" y="1000125"/>
            <a:ext cx="9144000" cy="1068388"/>
          </a:xfrm>
        </p:spPr>
        <p:txBody>
          <a:bodyPr/>
          <a:lstStyle/>
          <a:p>
            <a:pPr algn="just">
              <a:lnSpc>
                <a:spcPct val="8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Uses a tag handler class, which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Tag, IterationTag and BodyTag interfaces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or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extends the classes TagSupport or BodyTagSupport</a:t>
            </a:r>
          </a:p>
        </p:txBody>
      </p:sp>
      <p:graphicFrame>
        <p:nvGraphicFramePr>
          <p:cNvPr id="59420" name="Group 28"/>
          <p:cNvGraphicFramePr>
            <a:graphicFrameLocks noGrp="1"/>
          </p:cNvGraphicFramePr>
          <p:nvPr/>
        </p:nvGraphicFramePr>
        <p:xfrm>
          <a:off x="90488" y="1924050"/>
          <a:ext cx="8961437" cy="4907244"/>
        </p:xfrm>
        <a:graphic>
          <a:graphicData uri="http://schemas.openxmlformats.org/drawingml/2006/table">
            <a:tbl>
              <a:tblPr/>
              <a:tblGrid>
                <a:gridCol w="17922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8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Interfaces/Classes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0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Allows communication between a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 handler and the servlet of a JSP page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particularly useful when a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classic custom tag is without any body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or even if it has body when it is not for manipulation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290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IterationTag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used to by tag handlers that require executing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tag, time and again without manipulating its content.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Extends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 interface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908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BodyTag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The tag handler class of a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which manipulates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needs to implement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Extends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to the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IterationTag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in turn to the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 interface.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31055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TagSupport Class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Acts as the base class for most tag handlers which support,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empty tag, tag with attributes and a tag with body iterations.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Implements the Tag and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IterationTag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interfaces. Thus, it implements all the methods in these interfaces.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Contains methods such as,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(),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doEndTag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and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doAfterBody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().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6673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BodyTagSupport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Can support tags that need to access and manipulate the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 content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 tag.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Implements the BodyTag interface.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Extends the TagSupport class.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Contains the following methods: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setBodyContent() and doInitBody().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9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/>
          </p:cNvSpPr>
          <p:nvPr>
            <p:ph type="title" idx="4294967295"/>
          </p:nvPr>
        </p:nvSpPr>
        <p:spPr>
          <a:xfrm>
            <a:off x="1401763" y="114300"/>
            <a:ext cx="7742237" cy="1108075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Basics</a:t>
            </a:r>
          </a:p>
        </p:txBody>
      </p:sp>
      <p:pic>
        <p:nvPicPr>
          <p:cNvPr id="655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5" y="1570038"/>
            <a:ext cx="7505700" cy="303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540" name="Text Box 4"/>
          <p:cNvSpPr txBox="1">
            <a:spLocks noChangeArrowheads="1"/>
          </p:cNvSpPr>
          <p:nvPr/>
        </p:nvSpPr>
        <p:spPr bwMode="auto">
          <a:xfrm>
            <a:off x="822325" y="4770438"/>
            <a:ext cx="7620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Interfaces and Classes in javax.servlet.jsp.tagext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663" y="852488"/>
            <a:ext cx="7512050" cy="548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384175"/>
          </a:xfrm>
        </p:spPr>
        <p:txBody>
          <a:bodyPr/>
          <a:lstStyle/>
          <a:p>
            <a:r>
              <a:rPr lang="en-US" altLang="en-US" sz="32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</a:t>
            </a:r>
          </a:p>
        </p:txBody>
      </p:sp>
      <p:graphicFrame>
        <p:nvGraphicFramePr>
          <p:cNvPr id="62495" name="Group 31"/>
          <p:cNvGraphicFramePr>
            <a:graphicFrameLocks noGrp="1"/>
          </p:cNvGraphicFramePr>
          <p:nvPr>
            <p:ph type="tbl" idx="4294967295"/>
          </p:nvPr>
        </p:nvGraphicFramePr>
        <p:xfrm>
          <a:off x="0" y="403225"/>
          <a:ext cx="9144000" cy="6461704"/>
        </p:xfrm>
        <a:graphic>
          <a:graphicData uri="http://schemas.openxmlformats.org/drawingml/2006/table">
            <a:tbl>
              <a:tblPr/>
              <a:tblGrid>
                <a:gridCol w="14239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00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77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9814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throws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JSPException</a:t>
                      </a:r>
                      <a:endParaRPr kumimoji="0" 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invoked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when a request is made to a tag or encountering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starting tag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the element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SKIP_BODY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constant if there is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no body to evaluate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and returns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EVAL_BODY_INCLUDE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constant if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 after evaluation needs to be sent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output stream.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In case of the </a:t>
                      </a:r>
                      <a:r>
                        <a:rPr kumimoji="0" lang="en-US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BodyTag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interface, it can return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EVAL_BODY_BUFFERED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that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evaluated body is to be stored in a buffer temporarily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1051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doEndTag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doEndTag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throws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JSPException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invoked when the JSP page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encounters the end tag.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Generally follows the execution of the </a:t>
                      </a:r>
                      <a:r>
                        <a:rPr kumimoji="0" lang="en-US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if the tag is empty.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SKIP_PAGE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constant if there is no need to evaluate the rest of the page and returns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EVAL_PAGE</a:t>
                      </a: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constant if the rest of the page needs to be evaluated. 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287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setParent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setParent(Tag t)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Sets the current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nesting or parent tag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a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nested tag.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invoked prior to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790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getParent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Tag getParent()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current parent tag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287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setPageContext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fr-FR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setPageContext(PageContext pc)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Sets the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current page context.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called by the page implementation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prior to doStartTag().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87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release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release()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invoked so that the tag handler will release the resource it holds. The resources utilized by the tag instance are now free for further processing inside the remaining JSP page</a:t>
                      </a:r>
                      <a:endParaRPr kumimoji="0" 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6" marB="45716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54138"/>
            <a:ext cx="6145213" cy="191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1" name="Rectangle 2"/>
          <p:cNvSpPr>
            <a:spLocks noGrp="1"/>
          </p:cNvSpPr>
          <p:nvPr>
            <p:ph type="title" idx="4294967295"/>
          </p:nvPr>
        </p:nvSpPr>
        <p:spPr>
          <a:xfrm>
            <a:off x="974725" y="0"/>
            <a:ext cx="8169275" cy="11223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Implementation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Empty Custom Tags – Reference uri</a:t>
            </a:r>
          </a:p>
        </p:txBody>
      </p:sp>
      <p:sp>
        <p:nvSpPr>
          <p:cNvPr id="68612" name="Rectangle 4"/>
          <p:cNvSpPr>
            <a:spLocks noChangeArrowheads="1"/>
          </p:cNvSpPr>
          <p:nvPr/>
        </p:nvSpPr>
        <p:spPr bwMode="auto">
          <a:xfrm>
            <a:off x="250825" y="989013"/>
            <a:ext cx="8893175" cy="96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>
              <a:lnSpc>
                <a:spcPct val="9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Affecting uri on tld file</a:t>
            </a:r>
          </a:p>
        </p:txBody>
      </p:sp>
      <p:pic>
        <p:nvPicPr>
          <p:cNvPr id="135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850" y="3267075"/>
            <a:ext cx="4248150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65" name="Rectangle 5"/>
          <p:cNvSpPr>
            <a:spLocks noChangeArrowheads="1"/>
          </p:cNvSpPr>
          <p:nvPr/>
        </p:nvSpPr>
        <p:spPr bwMode="auto">
          <a:xfrm>
            <a:off x="946150" y="3006725"/>
            <a:ext cx="5126038" cy="2476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88077" name="Picture 1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19475"/>
            <a:ext cx="5030788" cy="134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8078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059363"/>
            <a:ext cx="47339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8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135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65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/>
          </p:cNvSpPr>
          <p:nvPr>
            <p:ph type="title" idx="4294967295"/>
          </p:nvPr>
        </p:nvSpPr>
        <p:spPr>
          <a:xfrm>
            <a:off x="1536700" y="0"/>
            <a:ext cx="7607300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Iteration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</a:t>
            </a:r>
          </a:p>
        </p:txBody>
      </p:sp>
      <p:sp>
        <p:nvSpPr>
          <p:cNvPr id="69635" name="Rectangle 3"/>
          <p:cNvSpPr>
            <a:spLocks noGrp="1"/>
          </p:cNvSpPr>
          <p:nvPr>
            <p:ph type="body" idx="4294967295"/>
          </p:nvPr>
        </p:nvSpPr>
        <p:spPr>
          <a:xfrm>
            <a:off x="0" y="1000125"/>
            <a:ext cx="9144000" cy="1497013"/>
          </a:xfrm>
        </p:spPr>
        <p:txBody>
          <a:bodyPr/>
          <a:lstStyle/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implemented to the tag handler class to create tags, which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repeatedly evaluates the body inside it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eaLnBrk="1" hangingPunct="1"/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extension of the Tag interface</a:t>
            </a:r>
          </a:p>
        </p:txBody>
      </p:sp>
      <p:graphicFrame>
        <p:nvGraphicFramePr>
          <p:cNvPr id="63506" name="Group 18"/>
          <p:cNvGraphicFramePr>
            <a:graphicFrameLocks noGrp="1"/>
          </p:cNvGraphicFramePr>
          <p:nvPr>
            <p:ph type="tbl" idx="4294967295"/>
          </p:nvPr>
        </p:nvGraphicFramePr>
        <p:xfrm>
          <a:off x="0" y="2443163"/>
          <a:ext cx="9144000" cy="3460750"/>
        </p:xfrm>
        <a:graphic>
          <a:graphicData uri="http://schemas.openxmlformats.org/drawingml/2006/table">
            <a:tbl>
              <a:tblPr/>
              <a:tblGrid>
                <a:gridCol w="17065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374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71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559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doAfterBody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doAfterBody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throws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JSPException</a:t>
                      </a:r>
                      <a:endParaRPr kumimoji="0" 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Allows the user to conditionally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re-evaluate the body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of the tag.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invoked after evaluating the body of the tag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constant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SKIP_BODY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or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EVAL_BODY_AGAIN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If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method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returns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EVAL_BODY_INCLUDE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then this method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returns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EVAL_BODY_AGAIN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Then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doStartTag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is evaluated once again. But when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doAfterBody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returns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SKIP_BODY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doEndTag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method is invoked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3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835025"/>
            <a:ext cx="6561137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5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82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Iteration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100"/>
            <a:ext cx="6280150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Iteration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Interface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219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41400"/>
            <a:ext cx="3867150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419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25" y="1657350"/>
            <a:ext cx="5514975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64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211263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TagSupport Class</a:t>
            </a:r>
          </a:p>
        </p:txBody>
      </p:sp>
      <p:sp>
        <p:nvSpPr>
          <p:cNvPr id="72707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335088"/>
            <a:ext cx="8951912" cy="2884487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or IterationTag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Makes it easy to create a handler class by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limiting the implementation of number of methods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Acts as the base class for all tag handlers for the tags with out body and iterative tags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Suffers from a limitation of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not being able to manipulate the body content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19175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 BodyTag Interface</a:t>
            </a:r>
          </a:p>
        </p:txBody>
      </p:sp>
      <p:sp>
        <p:nvSpPr>
          <p:cNvPr id="73731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977900"/>
            <a:ext cx="8951912" cy="1644650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The tag handler class to </a:t>
            </a:r>
            <a:r>
              <a:rPr lang="en-US" altLang="en-US" sz="28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 the BodyTag interface </a:t>
            </a: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that can include body inside it and manipulate the content of the body. This also inherits all the methods from the Tag interface</a:t>
            </a:r>
          </a:p>
        </p:txBody>
      </p:sp>
      <p:graphicFrame>
        <p:nvGraphicFramePr>
          <p:cNvPr id="67603" name="Group 19"/>
          <p:cNvGraphicFramePr>
            <a:graphicFrameLocks noGrp="1"/>
          </p:cNvGraphicFramePr>
          <p:nvPr>
            <p:ph type="tbl" idx="4294967295"/>
          </p:nvPr>
        </p:nvGraphicFramePr>
        <p:xfrm>
          <a:off x="0" y="2601913"/>
          <a:ext cx="9144000" cy="4033837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10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6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doInitBody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doInitBody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invoked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immediately after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setBodyContent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method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returns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bodyContent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object and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before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first body evaluation.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Can only be invoked if the tag contains any body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22474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setBodyContent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setBodyContent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BodyContent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bc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Sets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bodyContent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object for the tag handler, 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bodyContent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object of the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BodyContent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class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encapsulates the body content of the custom tag for processing.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automatically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invoked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by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 page before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doInitBody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method.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475" y="869950"/>
            <a:ext cx="4894263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755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77913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BodyTag Interface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968375"/>
            <a:ext cx="6243638" cy="549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577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5050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BodyTag Interface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38238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“Classic”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BodyTagSupport Class</a:t>
            </a:r>
          </a:p>
        </p:txBody>
      </p:sp>
      <p:sp>
        <p:nvSpPr>
          <p:cNvPr id="76803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092200"/>
            <a:ext cx="8951912" cy="22637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By default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BodyTag interface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and also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extends to the TagSupport class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handler class only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needs to override the methods of the BodyTagSupport class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. All the methods of the TagSupport class and Bodytag interface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are implemented by default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in the handler class. This makes the creation of tag handler class a lot easier.</a:t>
            </a:r>
          </a:p>
        </p:txBody>
      </p:sp>
      <p:graphicFrame>
        <p:nvGraphicFramePr>
          <p:cNvPr id="70675" name="Group 19"/>
          <p:cNvGraphicFramePr>
            <a:graphicFrameLocks noGrp="1"/>
          </p:cNvGraphicFramePr>
          <p:nvPr>
            <p:ph type="tbl" idx="4294967295"/>
          </p:nvPr>
        </p:nvGraphicFramePr>
        <p:xfrm>
          <a:off x="0" y="3584575"/>
          <a:ext cx="9144000" cy="2622550"/>
        </p:xfrm>
        <a:graphic>
          <a:graphicData uri="http://schemas.openxmlformats.org/drawingml/2006/table">
            <a:tbl>
              <a:tblPr/>
              <a:tblGrid>
                <a:gridCol w="21669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70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12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getBodyContent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BodyContent getBodyContent()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Retrieves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bodyContent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object of the class BodyContent. 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Contains the body of the tag which is accessed by the container for manipulation.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64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setBodyContent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setBodyContent(BodyContent bc)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The bodyContent object is set by the setBodyContent() method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450" y="996950"/>
            <a:ext cx="8648700" cy="532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827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2363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“Simple”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Simple Tag Interface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“Simple”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Simple Tag Interface</a:t>
            </a:r>
          </a:p>
        </p:txBody>
      </p:sp>
      <p:sp>
        <p:nvSpPr>
          <p:cNvPr id="78851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192213"/>
            <a:ext cx="8951912" cy="1276350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Provides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doTag() method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supported by </a:t>
            </a: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Classic Tag Handlers. 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The servlet container </a:t>
            </a:r>
            <a:r>
              <a:rPr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invokes the setJspContext(), setParent(), and methods setting attribute, setting JspFragment and then doTag() method</a:t>
            </a:r>
          </a:p>
        </p:txBody>
      </p:sp>
      <p:graphicFrame>
        <p:nvGraphicFramePr>
          <p:cNvPr id="72732" name="Group 28"/>
          <p:cNvGraphicFramePr>
            <a:graphicFrameLocks noGrp="1"/>
          </p:cNvGraphicFramePr>
          <p:nvPr>
            <p:ph type="tbl" idx="4294967295"/>
          </p:nvPr>
        </p:nvGraphicFramePr>
        <p:xfrm>
          <a:off x="241300" y="2200275"/>
          <a:ext cx="8821738" cy="4604017"/>
        </p:xfrm>
        <a:graphic>
          <a:graphicData uri="http://schemas.openxmlformats.org/drawingml/2006/table">
            <a:tbl>
              <a:tblPr/>
              <a:tblGrid>
                <a:gridCol w="1751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70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6367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62939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doTag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doTag() throws JSPException, IOException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used for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handling tag processing.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Retains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 iteration after being processed.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called whenever there is a requirement of tag invocation. All the manipulations and evaluations are carried out by this method.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003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setParent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setParent(JSPTag parent)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Sets the parent of a specified tag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003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getParent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JspTag getParent()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parent  if the specified tag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003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setJspContext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setJspContext(JspContext jc)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Sets the context to the tag handler for invocation by the container.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14337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setJspBody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8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public void setJspBody(JspFragment jspBody)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provided by the body of the specified tag, which can be invoked any number of times by the tag handler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17" marB="45717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2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The “Simple” Custom Tag Event Model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SimpleTagSupport Class</a:t>
            </a:r>
          </a:p>
        </p:txBody>
      </p:sp>
      <p:sp>
        <p:nvSpPr>
          <p:cNvPr id="79875" name="Rectangle 3"/>
          <p:cNvSpPr>
            <a:spLocks noGrp="1"/>
          </p:cNvSpPr>
          <p:nvPr>
            <p:ph type="body" idx="4294967295"/>
          </p:nvPr>
        </p:nvSpPr>
        <p:spPr>
          <a:xfrm>
            <a:off x="192088" y="1192213"/>
            <a:ext cx="8951912" cy="2233612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Acts as a base class for simple tag handlers.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Implements the SimpleTag interface. It </a:t>
            </a:r>
            <a:r>
              <a:rPr lang="en-US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adds several useful </a:t>
            </a: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methods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basic implementation of SimpleTag interface is managed by javax.servlet.jsp.tagext.SimpleTagSupport class. The interface is implemented by extending the SimpleTagSupport class and overriding the doTag() method</a:t>
            </a:r>
          </a:p>
        </p:txBody>
      </p:sp>
      <p:graphicFrame>
        <p:nvGraphicFramePr>
          <p:cNvPr id="73747" name="Group 19"/>
          <p:cNvGraphicFramePr>
            <a:graphicFrameLocks noGrp="1"/>
          </p:cNvGraphicFramePr>
          <p:nvPr>
            <p:ph type="tbl" idx="4294967295"/>
          </p:nvPr>
        </p:nvGraphicFramePr>
        <p:xfrm>
          <a:off x="447675" y="3643313"/>
          <a:ext cx="8391525" cy="3017838"/>
        </p:xfrm>
        <a:graphic>
          <a:graphicData uri="http://schemas.openxmlformats.org/drawingml/2006/table">
            <a:tbl>
              <a:tblPr/>
              <a:tblGrid>
                <a:gridCol w="20669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24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Methods </a:t>
                      </a:r>
                      <a:endParaRPr kumimoji="0" lang="en-US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73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getJspContext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protected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JspContext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getJspContext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Returns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context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passed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into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container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by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setJspContext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 method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3557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getJspBody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protected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JspFragment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getJspBody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</a:t>
                      </a:r>
                    </a:p>
                    <a:p>
                      <a:pPr marL="0" marR="0" lvl="0" indent="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Returns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fragment encapsulating 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the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body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of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this </a:t>
                      </a: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, set by </a:t>
                      </a:r>
                      <a:r>
                        <a:rPr kumimoji="0" lang="en-US" sz="20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setJspContext</a:t>
                      </a: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().</a:t>
                      </a:r>
                      <a:endParaRPr kumimoji="0" lang="en-US" sz="20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3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63625"/>
          </a:xfrm>
        </p:spPr>
        <p:txBody>
          <a:bodyPr/>
          <a:lstStyle/>
          <a:p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Custom Tags </a:t>
            </a:r>
            <a:b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Tags and Implicit Variables</a:t>
            </a:r>
          </a:p>
        </p:txBody>
      </p:sp>
      <p:pic>
        <p:nvPicPr>
          <p:cNvPr id="80899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913" y="1362075"/>
            <a:ext cx="8828087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6681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sp>
        <p:nvSpPr>
          <p:cNvPr id="81923" name="Rectangle 3"/>
          <p:cNvSpPr>
            <a:spLocks noGrp="1"/>
          </p:cNvSpPr>
          <p:nvPr>
            <p:ph type="body" idx="4294967295"/>
          </p:nvPr>
        </p:nvSpPr>
        <p:spPr>
          <a:xfrm>
            <a:off x="0" y="1077913"/>
            <a:ext cx="9144000" cy="5522912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Are simple tags whose source is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in JSP-syntax form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Provide an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advanced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way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build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template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and use it when required.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Is a text file with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.tag extension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stored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WEB-INF/tags 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directory of the Web application.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Acts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as a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handler file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. During the execution of a JSP page, while coming across a custom tag is initially taken to tag file for processing the tag definition.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Separate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tag file are not required because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files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contain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the total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altLang="en-US" sz="2700" b="1">
                <a:latin typeface="Times New Roman" panose="02020603050405020304" pitchFamily="18" charset="0"/>
                <a:cs typeface="Times New Roman" panose="02020603050405020304" pitchFamily="18" charset="0"/>
              </a:rPr>
              <a:t>custom tag </a:t>
            </a:r>
          </a:p>
          <a:p>
            <a:pPr algn="just" eaLnBrk="1" hangingPunct="1">
              <a:lnSpc>
                <a:spcPct val="90000"/>
              </a:lnSpc>
            </a:pPr>
            <a:r>
              <a:rPr lang="en-US" altLang="en-US" sz="2700">
                <a:latin typeface="Times New Roman" panose="02020603050405020304" pitchFamily="18" charset="0"/>
                <a:cs typeface="Times New Roman" panose="02020603050405020304" pitchFamily="18" charset="0"/>
              </a:rPr>
              <a:t>Can be access through taglib directive as form</a:t>
            </a:r>
          </a:p>
          <a:p>
            <a:pPr lvl="1" algn="ctr" eaLnBrk="1" hangingPunct="1">
              <a:lnSpc>
                <a:spcPct val="90000"/>
              </a:lnSpc>
              <a:buFont typeface="Arial" panose="020B0604020202020204" pitchFamily="34" charset="0"/>
              <a:buNone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&lt;%@ taglib </a:t>
            </a:r>
            <a:r>
              <a:rPr lang="en-US" altLang="en-US" sz="24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tagdir</a:t>
            </a: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=”/WEB-INF/tags” prefix=”prefixName”%&gt;</a:t>
            </a:r>
            <a:endParaRPr lang="vi-VN" altLang="en-US" sz="20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2417763" y="5602288"/>
            <a:ext cx="3146425" cy="5238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Expectation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24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2775"/>
            <a:ext cx="2411413" cy="624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374650" y="3063875"/>
            <a:ext cx="2468563" cy="193675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190500" y="5849938"/>
            <a:ext cx="2468563" cy="376237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933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</a:p>
        </p:txBody>
      </p:sp>
      <p:pic>
        <p:nvPicPr>
          <p:cNvPr id="8294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775" y="987425"/>
            <a:ext cx="7497763" cy="548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4176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File vs. TLD</a:t>
            </a:r>
          </a:p>
        </p:txBody>
      </p:sp>
      <p:graphicFrame>
        <p:nvGraphicFramePr>
          <p:cNvPr id="109598" name="Group 30"/>
          <p:cNvGraphicFramePr>
            <a:graphicFrameLocks noGrp="1"/>
          </p:cNvGraphicFramePr>
          <p:nvPr>
            <p:ph type="tbl" idx="4294967295"/>
          </p:nvPr>
        </p:nvGraphicFramePr>
        <p:xfrm>
          <a:off x="522288" y="1965325"/>
          <a:ext cx="8337550" cy="2951163"/>
        </p:xfrm>
        <a:graphic>
          <a:graphicData uri="http://schemas.openxmlformats.org/drawingml/2006/table">
            <a:tbl>
              <a:tblPr/>
              <a:tblGrid>
                <a:gridCol w="4116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211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TLDs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3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Reusable components of JSP pages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Local to a project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5775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Can hide and eliminate scriptlets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Cannot hide and eliminate scriptlets 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Can be written easily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High end programming required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Follow syntax closer to HTML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Follow java programming syntax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High level as compared to TLD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Low level components</a:t>
                      </a:r>
                      <a:endParaRPr kumimoji="0" lang="fr-FR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1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Need to be defined earlier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Generated automatically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9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665163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Tag File Directive</a:t>
            </a:r>
          </a:p>
        </p:txBody>
      </p:sp>
      <p:sp>
        <p:nvSpPr>
          <p:cNvPr id="84995" name="Rectangle 3"/>
          <p:cNvSpPr>
            <a:spLocks noGrp="1"/>
          </p:cNvSpPr>
          <p:nvPr>
            <p:ph type="body" idx="4294967295"/>
          </p:nvPr>
        </p:nvSpPr>
        <p:spPr>
          <a:xfrm>
            <a:off x="0" y="666750"/>
            <a:ext cx="9144000" cy="11128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Is used for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instructing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to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compile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or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interpret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efficiently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During deployment, the Web container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generates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its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own TLD files with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help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of these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inputs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 through its </a:t>
            </a:r>
            <a:r>
              <a:rPr lang="en-US" altLang="en-US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directives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. It can also be used to generate data by creating EL variables </a:t>
            </a:r>
            <a:endParaRPr lang="vi-VN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10620" name="Group 28"/>
          <p:cNvGraphicFramePr>
            <a:graphicFrameLocks noGrp="1"/>
          </p:cNvGraphicFramePr>
          <p:nvPr/>
        </p:nvGraphicFramePr>
        <p:xfrm>
          <a:off x="342900" y="1685925"/>
          <a:ext cx="8626475" cy="5151439"/>
        </p:xfrm>
        <a:graphic>
          <a:graphicData uri="http://schemas.openxmlformats.org/drawingml/2006/table">
            <a:tbl>
              <a:tblPr/>
              <a:tblGrid>
                <a:gridCol w="1135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914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4819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Directives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Descriptions</a:t>
                      </a:r>
                      <a:endParaRPr kumimoji="0" lang="en-US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6686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&lt;%@ tag attr1=“…” …%&gt;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similar to a page directive but it is used in JSP tag files.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It is used to declare custom tag properties.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fr-FR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Ex: &lt;%@ tag import=“java.util.*”%&gt;</a:t>
                      </a:r>
                      <a:endParaRPr kumimoji="0" lang="fr-FR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6686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include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&lt;%@ tag include file=“file name”%&gt;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Directive is used to include the contents of other files in the present file.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Can be accessed by more then one tag files if a common source is present.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Ex: &lt;%@tag include file=“process.jsp”%&gt;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301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taglib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it-IT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it-IT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&lt;%@ taglib uri=“tagLibURI” prefix=“tagPrefix”%&gt;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Custom actions that need to be related from a tag file can be used by the taglib directive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de-DE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Ex: &lt;%@taglib tagdir=”WEB-INF/tags” prefix=“demo“%&gt;</a:t>
                      </a:r>
                      <a:endParaRPr kumimoji="0" lang="de-DE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66866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attribute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&lt;%@ attribute att1=“value1” …%&gt;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Supports the use of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attributes in a tag file. 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similar to attribute element in a TLD.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Ex: &lt;%@ attribute name=“format” required=“false”%&gt;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23011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variable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justLow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nb-NO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</a:t>
                      </a:r>
                      <a:r>
                        <a:rPr kumimoji="0" lang="nb-NO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FF3300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&lt;%@ variable att1=“varName” att2=“value”…%&gt;</a:t>
                      </a:r>
                      <a:endParaRPr kumimoji="0" lang="en-US" sz="1600" b="1" i="0" u="none" strike="noStrike" cap="none" normalizeH="0" baseline="0">
                        <a:ln>
                          <a:noFill/>
                        </a:ln>
                        <a:solidFill>
                          <a:srgbClr val="FF3300"/>
                        </a:solidFill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Is used to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define a variable that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can be </a:t>
                      </a:r>
                      <a:r>
                        <a:rPr kumimoji="0" lang="en-US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used by the calling JSP page</a:t>
                      </a: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.</a:t>
                      </a:r>
                    </a:p>
                    <a:p>
                      <a:pPr marL="342900" marR="0" lvl="0" indent="-342900" algn="justLow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charset="0"/>
                        <a:buNone/>
                        <a:tabLst/>
                      </a:pPr>
                      <a:r>
                        <a:rPr kumimoji="0" lang="en-US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- Ex: &lt;%@variable name-given=“price”%&gt;</a:t>
                      </a:r>
                      <a:endParaRPr kumimoji="0" lang="en-US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itchFamily="34" charset="0"/>
                      </a:endParaRPr>
                    </a:p>
                  </a:txBody>
                  <a:tcPr marT="45723" marB="45723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0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4775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84995" name="Rectangle 3"/>
          <p:cNvSpPr>
            <a:spLocks noChangeArrowheads="1"/>
          </p:cNvSpPr>
          <p:nvPr/>
        </p:nvSpPr>
        <p:spPr bwMode="auto">
          <a:xfrm>
            <a:off x="250825" y="6051550"/>
            <a:ext cx="8893175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latin typeface="Times New Roman" panose="02020603050405020304" pitchFamily="18" charset="0"/>
              </a:rPr>
              <a:t>Click Next Button</a:t>
            </a:r>
            <a:endParaRPr lang="vi-VN" altLang="en-US" sz="2400">
              <a:latin typeface="Times New Roman" panose="02020603050405020304" pitchFamily="18" charset="0"/>
            </a:endParaRPr>
          </a:p>
        </p:txBody>
      </p:sp>
      <p:pic>
        <p:nvPicPr>
          <p:cNvPr id="8602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1130300"/>
            <a:ext cx="6943725" cy="479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995" grpId="0" build="p" bldLvl="2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60463"/>
            <a:ext cx="6597650" cy="4687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3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3463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2741613" y="1801813"/>
            <a:ext cx="712787" cy="21431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9100" name="Line 12"/>
          <p:cNvSpPr>
            <a:spLocks noChangeShapeType="1"/>
          </p:cNvSpPr>
          <p:nvPr/>
        </p:nvSpPr>
        <p:spPr bwMode="auto">
          <a:xfrm>
            <a:off x="3467100" y="1908175"/>
            <a:ext cx="3416300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1" name="Text Box 13"/>
          <p:cNvSpPr txBox="1">
            <a:spLocks noChangeArrowheads="1"/>
          </p:cNvSpPr>
          <p:nvPr/>
        </p:nvSpPr>
        <p:spPr bwMode="auto">
          <a:xfrm>
            <a:off x="7016750" y="1724025"/>
            <a:ext cx="21272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Fill your tagfile name</a:t>
            </a:r>
          </a:p>
        </p:txBody>
      </p:sp>
      <p:sp>
        <p:nvSpPr>
          <p:cNvPr id="89102" name="Rectangle 14"/>
          <p:cNvSpPr>
            <a:spLocks noChangeArrowheads="1"/>
          </p:cNvSpPr>
          <p:nvPr/>
        </p:nvSpPr>
        <p:spPr bwMode="auto">
          <a:xfrm>
            <a:off x="2741613" y="2540000"/>
            <a:ext cx="3819525" cy="2016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9103" name="Line 15"/>
          <p:cNvSpPr>
            <a:spLocks noChangeShapeType="1"/>
          </p:cNvSpPr>
          <p:nvPr/>
        </p:nvSpPr>
        <p:spPr bwMode="auto">
          <a:xfrm>
            <a:off x="6575425" y="2619375"/>
            <a:ext cx="322263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4" name="Text Box 16"/>
          <p:cNvSpPr txBox="1">
            <a:spLocks noChangeArrowheads="1"/>
          </p:cNvSpPr>
          <p:nvPr/>
        </p:nvSpPr>
        <p:spPr bwMode="auto">
          <a:xfrm>
            <a:off x="6965950" y="2143125"/>
            <a:ext cx="212725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Modify or Browser the location where tags are stored. Should not be changed</a:t>
            </a:r>
          </a:p>
        </p:txBody>
      </p:sp>
      <p:sp>
        <p:nvSpPr>
          <p:cNvPr id="89105" name="Rectangle 17"/>
          <p:cNvSpPr>
            <a:spLocks noChangeArrowheads="1"/>
          </p:cNvSpPr>
          <p:nvPr/>
        </p:nvSpPr>
        <p:spPr bwMode="auto">
          <a:xfrm>
            <a:off x="2030413" y="3314700"/>
            <a:ext cx="3375025" cy="4445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89106" name="Line 18"/>
          <p:cNvSpPr>
            <a:spLocks noChangeShapeType="1"/>
          </p:cNvSpPr>
          <p:nvPr/>
        </p:nvSpPr>
        <p:spPr bwMode="auto">
          <a:xfrm>
            <a:off x="5419725" y="3500438"/>
            <a:ext cx="1438275" cy="0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9107" name="Text Box 19"/>
          <p:cNvSpPr txBox="1">
            <a:spLocks noChangeArrowheads="1"/>
          </p:cNvSpPr>
          <p:nvPr/>
        </p:nvSpPr>
        <p:spPr bwMode="auto">
          <a:xfrm>
            <a:off x="7016750" y="3300413"/>
            <a:ext cx="212725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 sz="1600">
                <a:latin typeface="Times New Roman" panose="02020603050405020304" pitchFamily="18" charset="0"/>
                <a:cs typeface="Arial" panose="020B0604020202020204" pitchFamily="34" charset="0"/>
              </a:rPr>
              <a:t>Choose TagFile (Standard Syntax)</a:t>
            </a:r>
          </a:p>
        </p:txBody>
      </p:sp>
      <p:sp>
        <p:nvSpPr>
          <p:cNvPr id="89108" name="Rectangle 20"/>
          <p:cNvSpPr>
            <a:spLocks noChangeArrowheads="1"/>
          </p:cNvSpPr>
          <p:nvPr/>
        </p:nvSpPr>
        <p:spPr bwMode="auto">
          <a:xfrm>
            <a:off x="250825" y="5797550"/>
            <a:ext cx="8893175" cy="100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Finish Button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tags file is automatically created at WEB-INF/tags</a:t>
            </a:r>
          </a:p>
          <a:p>
            <a:pPr eaLnBrk="1" hangingPunct="1">
              <a:lnSpc>
                <a:spcPct val="8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en-US" altLang="en-US" sz="240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Coding tags body</a:t>
            </a:r>
            <a:endParaRPr lang="vi-VN" altLang="en-US" sz="240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433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38" y="4389438"/>
            <a:ext cx="2341562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89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89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89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89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89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89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89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8" dur="500"/>
                                        <p:tgtEl>
                                          <p:spTgt spid="89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89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8" dur="500"/>
                                        <p:tgtEl>
                                          <p:spTgt spid="89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89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18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9" grpId="0" animBg="1"/>
      <p:bldP spid="89101" grpId="0"/>
      <p:bldP spid="89102" grpId="0" animBg="1"/>
      <p:bldP spid="89104" grpId="0"/>
      <p:bldP spid="89105" grpId="0" animBg="1"/>
      <p:bldP spid="89107" grpId="0"/>
      <p:bldP spid="89108" grpId="0" build="p" bldLvl="2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122363"/>
          </a:xfrm>
        </p:spPr>
        <p:txBody>
          <a:bodyPr/>
          <a:lstStyle/>
          <a:p>
            <a:pPr>
              <a:lnSpc>
                <a:spcPct val="70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88067" name="Rectangle 3"/>
          <p:cNvSpPr>
            <a:spLocks noGrp="1"/>
          </p:cNvSpPr>
          <p:nvPr>
            <p:ph type="body" idx="4294967295"/>
          </p:nvPr>
        </p:nvSpPr>
        <p:spPr>
          <a:xfrm>
            <a:off x="0" y="1198563"/>
            <a:ext cx="9144000" cy="8921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</a:pPr>
            <a:r>
              <a:rPr lang="en-US" alt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Building the web application using tag file model has GUI presenting as following</a:t>
            </a:r>
            <a:endParaRPr lang="vi-VN" altLang="en-US" sz="2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806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213" y="2097088"/>
            <a:ext cx="5346700" cy="4556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3505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8909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5213"/>
            <a:ext cx="6078538" cy="578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19175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pic>
        <p:nvPicPr>
          <p:cNvPr id="9011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5688"/>
            <a:ext cx="9144000" cy="5516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7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100" y="3824288"/>
            <a:ext cx="2628900" cy="278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7259638" y="5057775"/>
            <a:ext cx="1884362" cy="811213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6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099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9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60850"/>
            <a:ext cx="914400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39" name="Rectangle 2"/>
          <p:cNvSpPr>
            <a:spLocks noGrp="1"/>
          </p:cNvSpPr>
          <p:nvPr>
            <p:ph type="title" idx="4294967295"/>
          </p:nvPr>
        </p:nvSpPr>
        <p:spPr>
          <a:xfrm>
            <a:off x="1328738" y="0"/>
            <a:ext cx="7815262" cy="1079500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The Tag File Model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</a:t>
            </a:r>
          </a:p>
        </p:txBody>
      </p:sp>
      <p:sp>
        <p:nvSpPr>
          <p:cNvPr id="2" name="Rectangle 11"/>
          <p:cNvSpPr>
            <a:spLocks noChangeArrowheads="1"/>
          </p:cNvSpPr>
          <p:nvPr/>
        </p:nvSpPr>
        <p:spPr bwMode="auto">
          <a:xfrm>
            <a:off x="387350" y="4868863"/>
            <a:ext cx="1520825" cy="271462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3" name="Rectangle 11"/>
          <p:cNvSpPr>
            <a:spLocks noChangeArrowheads="1"/>
          </p:cNvSpPr>
          <p:nvPr/>
        </p:nvSpPr>
        <p:spPr bwMode="auto">
          <a:xfrm>
            <a:off x="357188" y="5435600"/>
            <a:ext cx="1627187" cy="81915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pic>
        <p:nvPicPr>
          <p:cNvPr id="91142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4113"/>
            <a:ext cx="8118475" cy="286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9099" name="Rectangle 11"/>
          <p:cNvSpPr>
            <a:spLocks noChangeArrowheads="1"/>
          </p:cNvSpPr>
          <p:nvPr/>
        </p:nvSpPr>
        <p:spPr bwMode="auto">
          <a:xfrm>
            <a:off x="0" y="3717925"/>
            <a:ext cx="8618538" cy="317500"/>
          </a:xfrm>
          <a:prstGeom prst="rect">
            <a:avLst/>
          </a:prstGeom>
          <a:noFill/>
          <a:ln w="25400">
            <a:solidFill>
              <a:srgbClr val="FF33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en-US" altLang="en-US"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9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7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89099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665163"/>
          </a:xfrm>
        </p:spPr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92163" name="Rectangle 3"/>
          <p:cNvSpPr>
            <a:spLocks noGrp="1"/>
          </p:cNvSpPr>
          <p:nvPr>
            <p:ph type="body" idx="1"/>
          </p:nvPr>
        </p:nvSpPr>
        <p:spPr>
          <a:xfrm>
            <a:off x="457200" y="698500"/>
            <a:ext cx="8455025" cy="4710113"/>
          </a:xfrm>
        </p:spPr>
        <p:txBody>
          <a:bodyPr/>
          <a:lstStyle/>
          <a:p>
            <a:pPr algn="just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remove all java code in JSP (View)? Complete the MVC 2 Design Pattern with View</a:t>
            </a:r>
          </a:p>
          <a:p>
            <a:pPr lvl="1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JSTL</a:t>
            </a:r>
            <a:endParaRPr lang="en-US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How to build the data grid tag library using in JSP?</a:t>
            </a:r>
          </a:p>
          <a:p>
            <a:pPr lvl="1" algn="just">
              <a:lnSpc>
                <a:spcPct val="90000"/>
              </a:lnSpc>
            </a:pP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Tag Libraries</a:t>
            </a:r>
          </a:p>
          <a:p>
            <a:pPr lvl="2" algn="just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</a:p>
          <a:p>
            <a:pPr lvl="2" algn="just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Classical, Simple, and Handles</a:t>
            </a:r>
          </a:p>
          <a:p>
            <a:pPr lvl="2" algn="just">
              <a:lnSpc>
                <a:spcPct val="90000"/>
              </a:lnSpc>
            </a:pP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How to implement the custom Tag Lib and use it in JSP</a:t>
            </a:r>
          </a:p>
        </p:txBody>
      </p:sp>
      <p:sp>
        <p:nvSpPr>
          <p:cNvPr id="92164" name="Text Box 4"/>
          <p:cNvSpPr txBox="1">
            <a:spLocks noChangeArrowheads="1"/>
          </p:cNvSpPr>
          <p:nvPr/>
        </p:nvSpPr>
        <p:spPr bwMode="auto">
          <a:xfrm>
            <a:off x="1633538" y="6156325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990600"/>
          </a:xfrm>
        </p:spPr>
        <p:txBody>
          <a:bodyPr/>
          <a:lstStyle/>
          <a:p>
            <a:pPr>
              <a:lnSpc>
                <a:spcPct val="5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JSTL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JSP Standard Tag Library</a:t>
            </a:r>
            <a:r>
              <a:rPr lang="en-US" alt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5363" name="Rectangle 3"/>
          <p:cNvSpPr>
            <a:spLocks noGrp="1"/>
          </p:cNvSpPr>
          <p:nvPr>
            <p:ph type="body" idx="4294967295"/>
          </p:nvPr>
        </p:nvSpPr>
        <p:spPr>
          <a:xfrm>
            <a:off x="0" y="863600"/>
            <a:ext cx="9144000" cy="6230938"/>
          </a:xfrm>
        </p:spPr>
        <p:txBody>
          <a:bodyPr/>
          <a:lstStyle/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new component being offered by the Sun for JSP programming.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library of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predefined tags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(by Sun) that provides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set of reusable standard tags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that works in the similar manner everywhere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Allows programming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tags rather than </a:t>
            </a:r>
            <a:r>
              <a:rPr lang="en-US" alt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scriptlet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code </a:t>
            </a: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JSTL has reusable standard set of tags.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Provides the user with a script-free environment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easier for non-programmers &amp; inexperienced programmers</a:t>
            </a:r>
          </a:p>
          <a:p>
            <a:pPr algn="just" eaLnBrk="1" hangingPunct="1">
              <a:lnSpc>
                <a:spcPct val="80000"/>
              </a:lnSpc>
            </a:pP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Disadvantages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adds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processing overhead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the server. The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tag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libraries are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compiled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servlet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which is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executed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by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servlet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The server is added with much more code by the JSTL. </a:t>
            </a:r>
          </a:p>
          <a:p>
            <a:pPr lvl="1" algn="just" eaLnBrk="1" hangingPunct="1">
              <a:lnSpc>
                <a:spcPct val="80000"/>
              </a:lnSpc>
            </a:pP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JSTL is also 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less powerful than the </a:t>
            </a:r>
            <a:r>
              <a:rPr lang="en-US" alt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scriptlets</a:t>
            </a:r>
            <a:r>
              <a:rPr lang="en-US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embedded java codes can do everything in JSP pages </a:t>
            </a:r>
            <a:endParaRPr lang="vi-V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/>
          </p:cNvSpPr>
          <p:nvPr>
            <p:ph type="title" idx="4294967295"/>
          </p:nvPr>
        </p:nvSpPr>
        <p:spPr>
          <a:xfrm>
            <a:off x="457200" y="0"/>
            <a:ext cx="8229600" cy="665163"/>
          </a:xfrm>
        </p:spPr>
        <p:txBody>
          <a:bodyPr/>
          <a:lstStyle/>
          <a:p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Summary</a:t>
            </a:r>
          </a:p>
        </p:txBody>
      </p:sp>
      <p:sp>
        <p:nvSpPr>
          <p:cNvPr id="1028" name="Text Box 4"/>
          <p:cNvSpPr txBox="1">
            <a:spLocks noChangeArrowheads="1"/>
          </p:cNvSpPr>
          <p:nvPr/>
        </p:nvSpPr>
        <p:spPr bwMode="auto">
          <a:xfrm>
            <a:off x="1619250" y="5254625"/>
            <a:ext cx="662940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en-US" sz="4000">
                <a:latin typeface="Times New Roman" panose="02020603050405020304" pitchFamily="18" charset="0"/>
                <a:cs typeface="Times New Roman" panose="02020603050405020304" pitchFamily="18" charset="0"/>
              </a:rPr>
              <a:t>Q&amp;A</a:t>
            </a:r>
          </a:p>
        </p:txBody>
      </p:sp>
      <p:graphicFrame>
        <p:nvGraphicFramePr>
          <p:cNvPr id="20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3401344"/>
              </p:ext>
            </p:extLst>
          </p:nvPr>
        </p:nvGraphicFramePr>
        <p:xfrm>
          <a:off x="693297" y="2731990"/>
          <a:ext cx="1393825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Photo Editor Photo" r:id="rId3" imgW="7621064" imgH="5714286" progId="MSPhotoEd.3">
                  <p:embed/>
                </p:oleObj>
              </mc:Choice>
              <mc:Fallback>
                <p:oleObj name="Photo Editor Photo" r:id="rId3" imgW="7621064" imgH="5714286" progId="MSPhotoEd.3">
                  <p:embed/>
                  <p:pic>
                    <p:nvPicPr>
                      <p:cNvPr id="3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297" y="2731990"/>
                        <a:ext cx="1393825" cy="984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3187260" y="1642965"/>
            <a:ext cx="3629465" cy="3008312"/>
          </a:xfrm>
          <a:prstGeom prst="rect">
            <a:avLst/>
          </a:prstGeom>
          <a:solidFill>
            <a:srgbClr val="FFFF66"/>
          </a:solidFill>
          <a:ln w="9525">
            <a:solidFill>
              <a:srgbClr val="FFFF66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Server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Container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0"/>
          <p:cNvSpPr>
            <a:spLocks noChangeArrowheads="1"/>
          </p:cNvSpPr>
          <p:nvPr/>
        </p:nvSpPr>
        <p:spPr bwMode="auto">
          <a:xfrm>
            <a:off x="3339660" y="2282727"/>
            <a:ext cx="627062" cy="5905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</a:p>
        </p:txBody>
      </p:sp>
      <p:cxnSp>
        <p:nvCxnSpPr>
          <p:cNvPr id="23" name="AutoShape 7"/>
          <p:cNvCxnSpPr>
            <a:cxnSpLocks noChangeShapeType="1"/>
            <a:endCxn id="22" idx="2"/>
          </p:cNvCxnSpPr>
          <p:nvPr/>
        </p:nvCxnSpPr>
        <p:spPr bwMode="auto">
          <a:xfrm flipV="1">
            <a:off x="2006160" y="2578002"/>
            <a:ext cx="1333500" cy="646113"/>
          </a:xfrm>
          <a:prstGeom prst="straightConnector1">
            <a:avLst/>
          </a:prstGeom>
          <a:noFill/>
          <a:ln w="3175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Oval 10"/>
          <p:cNvSpPr>
            <a:spLocks noChangeArrowheads="1"/>
          </p:cNvSpPr>
          <p:nvPr/>
        </p:nvSpPr>
        <p:spPr bwMode="auto">
          <a:xfrm>
            <a:off x="3339660" y="3801965"/>
            <a:ext cx="627062" cy="5905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</a:p>
        </p:txBody>
      </p:sp>
      <p:cxnSp>
        <p:nvCxnSpPr>
          <p:cNvPr id="27" name="AutoShape 11"/>
          <p:cNvCxnSpPr>
            <a:cxnSpLocks noChangeShapeType="1"/>
            <a:stCxn id="22" idx="4"/>
            <a:endCxn id="25" idx="0"/>
          </p:cNvCxnSpPr>
          <p:nvPr/>
        </p:nvCxnSpPr>
        <p:spPr bwMode="auto">
          <a:xfrm rot="5400000">
            <a:off x="3188847" y="3338415"/>
            <a:ext cx="928687" cy="1588"/>
          </a:xfrm>
          <a:prstGeom prst="straightConnector1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AutoShape 13"/>
          <p:cNvCxnSpPr>
            <a:cxnSpLocks noChangeShapeType="1"/>
            <a:stCxn id="25" idx="2"/>
          </p:cNvCxnSpPr>
          <p:nvPr/>
        </p:nvCxnSpPr>
        <p:spPr bwMode="auto">
          <a:xfrm rot="10800000">
            <a:off x="2006160" y="3224115"/>
            <a:ext cx="1333500" cy="873125"/>
          </a:xfrm>
          <a:prstGeom prst="straightConnector1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AutoShape 14"/>
          <p:cNvCxnSpPr>
            <a:cxnSpLocks noChangeShapeType="1"/>
            <a:stCxn id="22" idx="3"/>
          </p:cNvCxnSpPr>
          <p:nvPr/>
        </p:nvCxnSpPr>
        <p:spPr bwMode="auto">
          <a:xfrm rot="5400000">
            <a:off x="2500666" y="2293046"/>
            <a:ext cx="436563" cy="1425575"/>
          </a:xfrm>
          <a:prstGeom prst="straightConnector1">
            <a:avLst/>
          </a:prstGeom>
          <a:noFill/>
          <a:ln w="28575">
            <a:solidFill>
              <a:srgbClr val="FF000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" name="Can 29"/>
          <p:cNvSpPr/>
          <p:nvPr/>
        </p:nvSpPr>
        <p:spPr>
          <a:xfrm>
            <a:off x="7985125" y="2703415"/>
            <a:ext cx="701675" cy="914400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DB</a:t>
            </a:r>
          </a:p>
        </p:txBody>
      </p:sp>
      <p:sp>
        <p:nvSpPr>
          <p:cNvPr id="31" name="Oval 27"/>
          <p:cNvSpPr>
            <a:spLocks noChangeArrowheads="1"/>
          </p:cNvSpPr>
          <p:nvPr/>
        </p:nvSpPr>
        <p:spPr bwMode="auto">
          <a:xfrm>
            <a:off x="4539810" y="2924077"/>
            <a:ext cx="627062" cy="5905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DAO</a:t>
            </a:r>
          </a:p>
        </p:txBody>
      </p:sp>
      <p:cxnSp>
        <p:nvCxnSpPr>
          <p:cNvPr id="32" name="AutoShape 7"/>
          <p:cNvCxnSpPr>
            <a:cxnSpLocks noChangeShapeType="1"/>
            <a:endCxn id="31" idx="1"/>
          </p:cNvCxnSpPr>
          <p:nvPr/>
        </p:nvCxnSpPr>
        <p:spPr bwMode="auto">
          <a:xfrm>
            <a:off x="3944497" y="2624040"/>
            <a:ext cx="687388" cy="387350"/>
          </a:xfrm>
          <a:prstGeom prst="straightConnector1">
            <a:avLst/>
          </a:prstGeom>
          <a:noFill/>
          <a:ln w="31750">
            <a:solidFill>
              <a:srgbClr val="0070C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AutoShape 7"/>
          <p:cNvCxnSpPr>
            <a:cxnSpLocks noChangeShapeType="1"/>
            <a:stCxn id="31" idx="6"/>
          </p:cNvCxnSpPr>
          <p:nvPr/>
        </p:nvCxnSpPr>
        <p:spPr bwMode="auto">
          <a:xfrm flipV="1">
            <a:off x="5166872" y="3011390"/>
            <a:ext cx="2830953" cy="207962"/>
          </a:xfrm>
          <a:prstGeom prst="straightConnector1">
            <a:avLst/>
          </a:prstGeom>
          <a:noFill/>
          <a:ln w="31750">
            <a:solidFill>
              <a:srgbClr val="7030A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AutoShape 13"/>
          <p:cNvCxnSpPr>
            <a:cxnSpLocks noChangeShapeType="1"/>
            <a:endCxn id="31" idx="5"/>
          </p:cNvCxnSpPr>
          <p:nvPr/>
        </p:nvCxnSpPr>
        <p:spPr bwMode="auto">
          <a:xfrm flipH="1">
            <a:off x="5075041" y="3422552"/>
            <a:ext cx="2910084" cy="5591"/>
          </a:xfrm>
          <a:prstGeom prst="straightConnector1">
            <a:avLst/>
          </a:prstGeom>
          <a:noFill/>
          <a:ln w="28575">
            <a:solidFill>
              <a:srgbClr val="7030A0"/>
            </a:solidFill>
            <a:prstDash val="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5" name="AutoShape 13"/>
          <p:cNvCxnSpPr>
            <a:cxnSpLocks noChangeShapeType="1"/>
            <a:endCxn id="22" idx="5"/>
          </p:cNvCxnSpPr>
          <p:nvPr/>
        </p:nvCxnSpPr>
        <p:spPr bwMode="auto">
          <a:xfrm rot="10800000">
            <a:off x="3874647" y="2787552"/>
            <a:ext cx="733425" cy="355600"/>
          </a:xfrm>
          <a:prstGeom prst="straightConnector1">
            <a:avLst/>
          </a:prstGeom>
          <a:noFill/>
          <a:ln w="28575">
            <a:solidFill>
              <a:srgbClr val="0070C0"/>
            </a:solidFill>
            <a:prstDash val="dash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6" name="TextBox 32"/>
          <p:cNvSpPr txBox="1">
            <a:spLocks noChangeArrowheads="1"/>
          </p:cNvSpPr>
          <p:nvPr/>
        </p:nvSpPr>
        <p:spPr bwMode="auto">
          <a:xfrm>
            <a:off x="1725172" y="2335115"/>
            <a:ext cx="171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Send request</a:t>
            </a:r>
          </a:p>
        </p:txBody>
      </p:sp>
      <p:sp>
        <p:nvSpPr>
          <p:cNvPr id="37" name="TextBox 33"/>
          <p:cNvSpPr txBox="1">
            <a:spLocks noChangeArrowheads="1"/>
          </p:cNvSpPr>
          <p:nvPr/>
        </p:nvSpPr>
        <p:spPr bwMode="auto">
          <a:xfrm>
            <a:off x="4119122" y="2335115"/>
            <a:ext cx="171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Call</a:t>
            </a:r>
          </a:p>
        </p:txBody>
      </p:sp>
      <p:sp>
        <p:nvSpPr>
          <p:cNvPr id="38" name="TextBox 34"/>
          <p:cNvSpPr txBox="1">
            <a:spLocks noChangeArrowheads="1"/>
          </p:cNvSpPr>
          <p:nvPr/>
        </p:nvSpPr>
        <p:spPr bwMode="auto">
          <a:xfrm>
            <a:off x="5876461" y="2733969"/>
            <a:ext cx="171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Query</a:t>
            </a:r>
          </a:p>
        </p:txBody>
      </p:sp>
      <p:sp>
        <p:nvSpPr>
          <p:cNvPr id="39" name="TextBox 35"/>
          <p:cNvSpPr txBox="1">
            <a:spLocks noChangeArrowheads="1"/>
          </p:cNvSpPr>
          <p:nvPr/>
        </p:nvSpPr>
        <p:spPr bwMode="auto">
          <a:xfrm>
            <a:off x="3655572" y="3422552"/>
            <a:ext cx="171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Render/Send</a:t>
            </a:r>
          </a:p>
        </p:txBody>
      </p:sp>
      <p:sp>
        <p:nvSpPr>
          <p:cNvPr id="40" name="TextBox 36"/>
          <p:cNvSpPr txBox="1">
            <a:spLocks noChangeArrowheads="1"/>
          </p:cNvSpPr>
          <p:nvPr/>
        </p:nvSpPr>
        <p:spPr bwMode="auto">
          <a:xfrm>
            <a:off x="2288735" y="3116165"/>
            <a:ext cx="17097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6. Response</a:t>
            </a:r>
          </a:p>
        </p:txBody>
      </p:sp>
      <p:sp>
        <p:nvSpPr>
          <p:cNvPr id="41" name="TextBox 37"/>
          <p:cNvSpPr txBox="1">
            <a:spLocks noChangeArrowheads="1"/>
          </p:cNvSpPr>
          <p:nvPr/>
        </p:nvSpPr>
        <p:spPr bwMode="auto">
          <a:xfrm>
            <a:off x="658372" y="3833715"/>
            <a:ext cx="17113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7. Display</a:t>
            </a:r>
          </a:p>
        </p:txBody>
      </p:sp>
      <p:sp>
        <p:nvSpPr>
          <p:cNvPr id="42" name="Oval 27"/>
          <p:cNvSpPr>
            <a:spLocks noChangeArrowheads="1"/>
          </p:cNvSpPr>
          <p:nvPr/>
        </p:nvSpPr>
        <p:spPr bwMode="auto">
          <a:xfrm>
            <a:off x="5357373" y="3986631"/>
            <a:ext cx="627062" cy="590550"/>
          </a:xfrm>
          <a:prstGeom prst="ellipse">
            <a:avLst/>
          </a:prstGeom>
          <a:solidFill>
            <a:srgbClr val="0000FF"/>
          </a:solidFill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DTO</a:t>
            </a:r>
          </a:p>
        </p:txBody>
      </p:sp>
      <p:cxnSp>
        <p:nvCxnSpPr>
          <p:cNvPr id="43" name="AutoShape 7"/>
          <p:cNvCxnSpPr>
            <a:cxnSpLocks noChangeShapeType="1"/>
            <a:endCxn id="42" idx="0"/>
          </p:cNvCxnSpPr>
          <p:nvPr/>
        </p:nvCxnSpPr>
        <p:spPr bwMode="auto">
          <a:xfrm>
            <a:off x="5103947" y="3479703"/>
            <a:ext cx="566957" cy="506928"/>
          </a:xfrm>
          <a:prstGeom prst="straightConnector1">
            <a:avLst/>
          </a:prstGeom>
          <a:noFill/>
          <a:ln w="31750">
            <a:solidFill>
              <a:srgbClr val="C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4" name="TextBox 35"/>
          <p:cNvSpPr txBox="1">
            <a:spLocks noChangeArrowheads="1"/>
          </p:cNvSpPr>
          <p:nvPr/>
        </p:nvSpPr>
        <p:spPr bwMode="auto">
          <a:xfrm>
            <a:off x="5105534" y="3617299"/>
            <a:ext cx="20444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Store data into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143000"/>
          </a:xfrm>
        </p:spPr>
        <p:txBody>
          <a:bodyPr/>
          <a:lstStyle/>
          <a:p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</a:p>
        </p:txBody>
      </p:sp>
      <p:sp>
        <p:nvSpPr>
          <p:cNvPr id="93187" name="Rectangle 3"/>
          <p:cNvSpPr>
            <a:spLocks noGrp="1"/>
          </p:cNvSpPr>
          <p:nvPr>
            <p:ph type="body" idx="4294967295"/>
          </p:nvPr>
        </p:nvSpPr>
        <p:spPr>
          <a:xfrm>
            <a:off x="457200" y="892175"/>
            <a:ext cx="8510588" cy="5743575"/>
          </a:xfrm>
        </p:spPr>
        <p:txBody>
          <a:bodyPr/>
          <a:lstStyle/>
          <a:p>
            <a:pPr algn="just"/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 preprocess in web application?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Filter Chain</a:t>
            </a:r>
          </a:p>
          <a:p>
            <a:pPr lvl="1"/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Filter as Controller in MVC2 </a:t>
            </a:r>
            <a:r>
              <a:rPr lang="en-US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</a:t>
            </a: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719138"/>
          </a:xfrm>
        </p:spPr>
        <p:txBody>
          <a:bodyPr/>
          <a:lstStyle/>
          <a:p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Next Lecture</a:t>
            </a:r>
            <a:endParaRPr lang="en-US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742EAEEB-7A05-4B58-9ECB-102B3F5E5C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4339115"/>
              </p:ext>
            </p:extLst>
          </p:nvPr>
        </p:nvGraphicFramePr>
        <p:xfrm>
          <a:off x="0" y="735178"/>
          <a:ext cx="9144000" cy="59288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62047E9D-F555-4687-9DB9-FB3DC94B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900536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05A63799-3C95-4E70-8872-8301261D7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1759518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6B24F872-7B1E-4600-B279-F2999170C4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2618500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E134D869-FE7F-40A1-BF96-A283E4967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3699603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7B6D886E-A3CF-4532-8B6B-5BC82DD6BC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4744" y="4364781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2" descr="C:\Program Files (x86)\Microsoft Office\MEDIA\OFFICE12\Bullets\BD21301_.gif">
            <a:extLst>
              <a:ext uri="{FF2B5EF4-FFF2-40B4-BE49-F238E27FC236}">
                <a16:creationId xmlns:a16="http://schemas.microsoft.com/office/drawing/2014/main" id="{B3CDFA4C-6D66-48E0-A688-0B62B7204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2728" y="5306442"/>
            <a:ext cx="417512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Appendix – 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523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3950"/>
            <a:ext cx="9144000" cy="4899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625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4250"/>
            <a:ext cx="7700963" cy="587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728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39813"/>
            <a:ext cx="8605838" cy="581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Welcome page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9830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22363"/>
            <a:ext cx="8804275" cy="160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77888"/>
            <a:ext cx="7558088" cy="598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9331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Errors Object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Errors Object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03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7763"/>
            <a:ext cx="9144000" cy="534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/>
          </p:cNvSpPr>
          <p:nvPr>
            <p:ph type="title" idx="4294967295"/>
          </p:nvPr>
        </p:nvSpPr>
        <p:spPr>
          <a:xfrm>
            <a:off x="914400" y="0"/>
            <a:ext cx="8229600" cy="1093788"/>
          </a:xfrm>
        </p:spPr>
        <p:txBody>
          <a:bodyPr/>
          <a:lstStyle/>
          <a:p>
            <a:pPr>
              <a:lnSpc>
                <a:spcPct val="75000"/>
              </a:lnSpc>
            </a:pPr>
            <a: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  <a:t>Complete MVC 2 </a:t>
            </a:r>
            <a:br>
              <a:rPr lang="en-US" altLang="en-US" sz="4000" b="1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3600">
                <a:latin typeface="Times New Roman" panose="02020603050405020304" pitchFamily="18" charset="0"/>
                <a:cs typeface="Times New Roman" panose="02020603050405020304" pitchFamily="18" charset="0"/>
              </a:rPr>
              <a:t>Register Page</a:t>
            </a:r>
            <a:r>
              <a:rPr lang="en-US" alt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0137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68388"/>
            <a:ext cx="9144000" cy="514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6232</TotalTime>
  <Words>6964</Words>
  <Application>Microsoft Office PowerPoint</Application>
  <PresentationFormat>On-screen Show (4:3)</PresentationFormat>
  <Paragraphs>792</Paragraphs>
  <Slides>146</Slides>
  <Notes>140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146</vt:i4>
      </vt:variant>
    </vt:vector>
  </HeadingPairs>
  <TitlesOfParts>
    <vt:vector size="153" baseType="lpstr">
      <vt:lpstr>Arial</vt:lpstr>
      <vt:lpstr>Calibri</vt:lpstr>
      <vt:lpstr>Tahoma</vt:lpstr>
      <vt:lpstr>Times New Roman</vt:lpstr>
      <vt:lpstr>Wingdings</vt:lpstr>
      <vt:lpstr>Office Theme</vt:lpstr>
      <vt:lpstr>Photo Editor Photo</vt:lpstr>
      <vt:lpstr>JSP Tag Libraries   Tag Libraries JSTL The “Classic” Custom Tag Event Model Custom Tag  #JSTL #CustomTag #Dynamic</vt:lpstr>
      <vt:lpstr>Review</vt:lpstr>
      <vt:lpstr>Objectives</vt:lpstr>
      <vt:lpstr>Objectives</vt:lpstr>
      <vt:lpstr>Complete MVC 2  Requirements </vt:lpstr>
      <vt:lpstr>Complete MVC 2  Requirements </vt:lpstr>
      <vt:lpstr>Complete MVC 2  Requirements </vt:lpstr>
      <vt:lpstr>Complete MVC 2  Expectation </vt:lpstr>
      <vt:lpstr>JSTL   JSP Standard Tag Library </vt:lpstr>
      <vt:lpstr>JSTL   Type of Tag Library</vt:lpstr>
      <vt:lpstr>JSTL   Core Tag Library </vt:lpstr>
      <vt:lpstr>JSTL   Core Tag Library – General Purposes</vt:lpstr>
      <vt:lpstr>JSTL   Core Tag Library – General Purposes</vt:lpstr>
      <vt:lpstr>JSTL   Requirement</vt:lpstr>
      <vt:lpstr>JSTL   Core Tag Library – Example </vt:lpstr>
      <vt:lpstr>JSTL   Core Tag Library – Example </vt:lpstr>
      <vt:lpstr>JSTL   Core Tag Library – Decision Making</vt:lpstr>
      <vt:lpstr>JSTL   Core Tag Library – Example</vt:lpstr>
      <vt:lpstr>JSTL   Core Tag Library – Example</vt:lpstr>
      <vt:lpstr>JSTL   Core Tag Library – Example</vt:lpstr>
      <vt:lpstr>JSTL   Core Tag Library – Example</vt:lpstr>
      <vt:lpstr>JSTL   Core Tag Library – Example</vt:lpstr>
      <vt:lpstr>JSTL   Core Tag Library – Example</vt:lpstr>
      <vt:lpstr>JSTL   Example</vt:lpstr>
      <vt:lpstr>JSTL   Example</vt:lpstr>
      <vt:lpstr>JSTL   Example</vt:lpstr>
      <vt:lpstr>JSTL   Core Tag Library – Iterations</vt:lpstr>
      <vt:lpstr>JSTL   Core Tag Library – Example</vt:lpstr>
      <vt:lpstr>JSTL   Core Tag Library – URL-Related Actions</vt:lpstr>
      <vt:lpstr>JSTL   Core Tag Library – URL-Related Actions</vt:lpstr>
      <vt:lpstr>JSTL   Core Tag Library – URL-Related Actions</vt:lpstr>
      <vt:lpstr>JSTL   Core Tag Library – URL-Related Actions</vt:lpstr>
      <vt:lpstr>JSTL   Core Tag Library – URL-Related Actions</vt:lpstr>
      <vt:lpstr>JSTL   Core Tag Library – URL-Related Actions</vt:lpstr>
      <vt:lpstr>JSTL   Core Tag Library – URL-Related Actions</vt:lpstr>
      <vt:lpstr>JSTL Core Tag Library – Summary </vt:lpstr>
      <vt:lpstr>Complete MVC 2  Requirements </vt:lpstr>
      <vt:lpstr>Complete MVC 2  Requirements </vt:lpstr>
      <vt:lpstr>Complete MVC 2  Requirements </vt:lpstr>
      <vt:lpstr>JSTL   Functions Tag Libraries</vt:lpstr>
      <vt:lpstr>JSTL   Functions Tag Libraries</vt:lpstr>
      <vt:lpstr>JSTL   Functions Tag Libraries</vt:lpstr>
      <vt:lpstr>JSTL   SQL Tag Library</vt:lpstr>
      <vt:lpstr>JSTL   SQL Tag Library</vt:lpstr>
      <vt:lpstr>JSTL   SQL Tag Library</vt:lpstr>
      <vt:lpstr>JSTL   SQL Tag Library – Example </vt:lpstr>
      <vt:lpstr>JSTL   SQL Tag Library</vt:lpstr>
      <vt:lpstr>JSTL   SQL Tag Library</vt:lpstr>
      <vt:lpstr>Build Library Tag Lib Library  Requirements </vt:lpstr>
      <vt:lpstr>Tag Libraries  Tag Extension Mechanism </vt:lpstr>
      <vt:lpstr>Tag Libraries  Tag Extension Mechanism</vt:lpstr>
      <vt:lpstr>Tag Libraries  Terminologies</vt:lpstr>
      <vt:lpstr>Tag Libraries  Terminologies</vt:lpstr>
      <vt:lpstr>Tag Libraries  Custom Tags</vt:lpstr>
      <vt:lpstr>Tag Libraries  The Custom Tag Development Process</vt:lpstr>
      <vt:lpstr>PowerPoint Presentation</vt:lpstr>
      <vt:lpstr>Tag Libraries  The TLD file</vt:lpstr>
      <vt:lpstr>Tag Libraries  Mapping TLD file in web.xml</vt:lpstr>
      <vt:lpstr>Tag Libraries  Hunting the Tag</vt:lpstr>
      <vt:lpstr>Tag Libraries  The Tag Libraries</vt:lpstr>
      <vt:lpstr>Tag Libraries  The Tag Libraries</vt:lpstr>
      <vt:lpstr>The “Classic” Custom Tag Event Model   Basics</vt:lpstr>
      <vt:lpstr>The “Classic” Custom Tag Event Model   Basics</vt:lpstr>
      <vt:lpstr>The “Classic” Custom Tag Event Model   Tag Interface</vt:lpstr>
      <vt:lpstr>Tag Interface</vt:lpstr>
      <vt:lpstr>Tag Implementation   Empty Custom Tags – Reference uri</vt:lpstr>
      <vt:lpstr>The “Classic” Custom Tag Event Model   Iteration Tag Interface</vt:lpstr>
      <vt:lpstr>The “Classic” Custom Tag Event Model   Iteration Tag Interface</vt:lpstr>
      <vt:lpstr>The “Classic” Custom Tag Event Model   Iteration Tag Interface</vt:lpstr>
      <vt:lpstr>The “Classic” Custom Tag Event Model   TagSupport Class</vt:lpstr>
      <vt:lpstr>The “Classic” Custom Tag Event Model   BodyTag Interface</vt:lpstr>
      <vt:lpstr>The “Classic” Custom Tag Event Model   BodyTag Interface</vt:lpstr>
      <vt:lpstr>The “Classic” Custom Tag Event Model   BodyTag Interface</vt:lpstr>
      <vt:lpstr>The “Classic” Custom Tag Event Model   BodyTagSupport Class</vt:lpstr>
      <vt:lpstr>The “Simple” Custom Tag Event Model   The Simple Tag Interface</vt:lpstr>
      <vt:lpstr>The “Simple” Custom Tag Event Model   The Simple Tag Interface</vt:lpstr>
      <vt:lpstr>The “Simple” Custom Tag Event Model   The SimpleTagSupport Class</vt:lpstr>
      <vt:lpstr>Custom Tags   Tags and Implicit Variables</vt:lpstr>
      <vt:lpstr>The Tag File Model   Overview</vt:lpstr>
      <vt:lpstr>The Tag File Model   Overview</vt:lpstr>
      <vt:lpstr>The Tag File Model  Tag File vs. TLD</vt:lpstr>
      <vt:lpstr>Tag File Directive</vt:lpstr>
      <vt:lpstr>The Tag File Model  Implementation</vt:lpstr>
      <vt:lpstr>The Tag File Model  Implementation</vt:lpstr>
      <vt:lpstr>The Tag File Model  Implementation</vt:lpstr>
      <vt:lpstr>The Tag File Model  Implementation</vt:lpstr>
      <vt:lpstr>The Tag File Model  Implementation</vt:lpstr>
      <vt:lpstr>The Tag File Model  Implementation</vt:lpstr>
      <vt:lpstr>Summary</vt:lpstr>
      <vt:lpstr>Summary</vt:lpstr>
      <vt:lpstr>Next Lecture</vt:lpstr>
      <vt:lpstr>Next Lecture</vt:lpstr>
      <vt:lpstr>Appendix – Complete MVC 2  Welcome page </vt:lpstr>
      <vt:lpstr>Complete MVC 2  Welcome page </vt:lpstr>
      <vt:lpstr>Complete MVC 2  Welcome page </vt:lpstr>
      <vt:lpstr>Complete MVC 2  Welcome page </vt:lpstr>
      <vt:lpstr>Complete MVC 2  Register Errors Object </vt:lpstr>
      <vt:lpstr>Complete MVC 2  Register Errors Object </vt:lpstr>
      <vt:lpstr>Complete MVC 2  Register Page </vt:lpstr>
      <vt:lpstr>Complete MVC 2  Register Page </vt:lpstr>
      <vt:lpstr>Complete MVC 2  Register Servlet </vt:lpstr>
      <vt:lpstr>Complete MVC 2  Register Servlet </vt:lpstr>
      <vt:lpstr>Complete MVC 2  Register Servlet </vt:lpstr>
      <vt:lpstr>Appendix – JSTL    SQL Tag Library – Example </vt:lpstr>
      <vt:lpstr>JSTL   SQL Tag Library – Example </vt:lpstr>
      <vt:lpstr>JSTL   SQL Tag Library – Example </vt:lpstr>
      <vt:lpstr>JSTL   SQL Tag Library – Example </vt:lpstr>
      <vt:lpstr>JSTL   SQL Tag Library – Example </vt:lpstr>
      <vt:lpstr>JSTL   SQL Tag Library – Example – Improvement  </vt:lpstr>
      <vt:lpstr>JSTL   SQL Tag Library – Example – Improvement  </vt:lpstr>
      <vt:lpstr>Appendix – Tag  Implementation   Empty Custom Tags – Create TLD</vt:lpstr>
      <vt:lpstr>Tag Implementation   Empty Custom Tags – Create TLD</vt:lpstr>
      <vt:lpstr>Tag Implementation   Empty Custom Tags – Create Tag Handler</vt:lpstr>
      <vt:lpstr>Tag Implementation   Empty Custom Tags – Create Tag Handler</vt:lpstr>
      <vt:lpstr>Tag Implementation   Empty Custom Tags – Create Tag Handler</vt:lpstr>
      <vt:lpstr>Tag Implementation   Empty Custom Tags – Create Tag Handler</vt:lpstr>
      <vt:lpstr>Tag Implementation   Empty Custom Tags – Create Tag Handler</vt:lpstr>
      <vt:lpstr>Tag Implementation   Empty Custom Tags – Create Tag Handler</vt:lpstr>
      <vt:lpstr>Tag Implementation   Empty Custom Tags – Reference</vt:lpstr>
      <vt:lpstr>Appendix  Iteration Tag Interface – Example  </vt:lpstr>
      <vt:lpstr>Appendix    Iteration Tag Interface – Example </vt:lpstr>
      <vt:lpstr>Appendix    Iteration Tag Interface – Example </vt:lpstr>
      <vt:lpstr>Appendix   Custom Tags with Attributes – TagSupport </vt:lpstr>
      <vt:lpstr>Appendix   Custom Tags with Attributes – TagSupport </vt:lpstr>
      <vt:lpstr>Appendix   Custom Tags with Attributes – TagSupport </vt:lpstr>
      <vt:lpstr>Appendix   Custom Tags with Attributes – TagSupport </vt:lpstr>
      <vt:lpstr>Appendix   Custom Tags with Attributes – TagSupport </vt:lpstr>
      <vt:lpstr>Appendix   Custom Tags with Body – BodyTag</vt:lpstr>
      <vt:lpstr>Appendix   Custom Tags with Body – BodyTag</vt:lpstr>
      <vt:lpstr>Appendix   Custom Tags with Body – BodyTag</vt:lpstr>
      <vt:lpstr>Appendix   Empty Custom Tags – using Simple</vt:lpstr>
      <vt:lpstr>Appendix   Empty Custom Tags – using Simple</vt:lpstr>
      <vt:lpstr>Appendix   Custom Tags with Attributes – using Simple</vt:lpstr>
      <vt:lpstr>Appendix   Custom Tags with Attributes – using Simple</vt:lpstr>
      <vt:lpstr>Appendix   Custom Tags with Attributes – using Simple</vt:lpstr>
      <vt:lpstr>Appendix   Custom Tags with Attributes – using Simple</vt:lpstr>
      <vt:lpstr>Appendix   Custom Tags with Body – SimpleTag</vt:lpstr>
      <vt:lpstr>Appendix   Custom Tags with Body – SimpleTag</vt:lpstr>
      <vt:lpstr>Appendix   Custom Tags with Body – SimpleTag</vt:lpstr>
      <vt:lpstr>Appendix - The Tag File Model  Implementation</vt:lpstr>
      <vt:lpstr>Appendix  - The Tag File Model  Implementation – Dynamic Attributes</vt:lpstr>
      <vt:lpstr>Appendix  - The Tag File Model  Implementation – Dynamic Attributes</vt:lpstr>
      <vt:lpstr>Appendix – Build  Library  Tag File </vt:lpstr>
      <vt:lpstr>Build Library Tag Lib Library  Tag File </vt:lpstr>
      <vt:lpstr>Build Library Tag Lib Library  Apply </vt:lpstr>
      <vt:lpstr>Tag Hierarchies</vt:lpstr>
    </vt:vector>
  </TitlesOfParts>
  <Company>FPT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JAD: Java Fundamentals</dc:title>
  <dc:creator>Kieu Trong Khanh</dc:creator>
  <cp:lastModifiedBy>Nguyen Dang Loc</cp:lastModifiedBy>
  <cp:revision>2602</cp:revision>
  <dcterms:created xsi:type="dcterms:W3CDTF">2007-08-21T04:43:22Z</dcterms:created>
  <dcterms:modified xsi:type="dcterms:W3CDTF">2022-04-01T18:20:33Z</dcterms:modified>
</cp:coreProperties>
</file>